
<file path=[Content_Types].xml><?xml version="1.0" encoding="utf-8"?>
<Types xmlns="http://schemas.openxmlformats.org/package/2006/content-types">
  <Default Extension="png" ContentType="image/png"/>
  <Default Extension="bin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6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4029" r:id="rId2"/>
    <p:sldMasterId id="2147484121" r:id="rId3"/>
    <p:sldMasterId id="2147484282" r:id="rId4"/>
    <p:sldMasterId id="2147484353" r:id="rId5"/>
    <p:sldMasterId id="2147484380" r:id="rId6"/>
    <p:sldMasterId id="2147484401" r:id="rId7"/>
  </p:sldMasterIdLst>
  <p:notesMasterIdLst>
    <p:notesMasterId r:id="rId37"/>
  </p:notesMasterIdLst>
  <p:handoutMasterIdLst>
    <p:handoutMasterId r:id="rId38"/>
  </p:handoutMasterIdLst>
  <p:sldIdLst>
    <p:sldId id="742" r:id="rId8"/>
    <p:sldId id="780" r:id="rId9"/>
    <p:sldId id="790" r:id="rId10"/>
    <p:sldId id="810" r:id="rId11"/>
    <p:sldId id="807" r:id="rId12"/>
    <p:sldId id="808" r:id="rId13"/>
    <p:sldId id="809" r:id="rId14"/>
    <p:sldId id="796" r:id="rId15"/>
    <p:sldId id="798" r:id="rId16"/>
    <p:sldId id="811" r:id="rId17"/>
    <p:sldId id="801" r:id="rId18"/>
    <p:sldId id="814" r:id="rId19"/>
    <p:sldId id="815" r:id="rId20"/>
    <p:sldId id="816" r:id="rId21"/>
    <p:sldId id="834" r:id="rId22"/>
    <p:sldId id="830" r:id="rId23"/>
    <p:sldId id="831" r:id="rId24"/>
    <p:sldId id="832" r:id="rId25"/>
    <p:sldId id="833" r:id="rId26"/>
    <p:sldId id="821" r:id="rId27"/>
    <p:sldId id="817" r:id="rId28"/>
    <p:sldId id="822" r:id="rId29"/>
    <p:sldId id="823" r:id="rId30"/>
    <p:sldId id="824" r:id="rId31"/>
    <p:sldId id="825" r:id="rId32"/>
    <p:sldId id="826" r:id="rId33"/>
    <p:sldId id="827" r:id="rId34"/>
    <p:sldId id="828" r:id="rId35"/>
    <p:sldId id="829" r:id="rId36"/>
  </p:sldIdLst>
  <p:sldSz cx="9144000" cy="5143500" type="screen16x9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0815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81631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22447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63262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040786" algn="l" defTabSz="81631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448943" algn="l" defTabSz="81631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2857100" algn="l" defTabSz="81631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265257" algn="l" defTabSz="81631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371" userDrawn="1">
          <p15:clr>
            <a:srgbClr val="A4A3A4"/>
          </p15:clr>
        </p15:guide>
        <p15:guide id="2" orient="horz" pos="682">
          <p15:clr>
            <a:srgbClr val="A4A3A4"/>
          </p15:clr>
        </p15:guide>
        <p15:guide id="3" orient="horz" pos="2566">
          <p15:clr>
            <a:srgbClr val="A4A3A4"/>
          </p15:clr>
        </p15:guide>
        <p15:guide id="4" orient="horz" pos="917">
          <p15:clr>
            <a:srgbClr val="A4A3A4"/>
          </p15:clr>
        </p15:guide>
        <p15:guide id="5" orient="horz" pos="2981">
          <p15:clr>
            <a:srgbClr val="A4A3A4"/>
          </p15:clr>
        </p15:guide>
        <p15:guide id="6" pos="5511" userDrawn="1">
          <p15:clr>
            <a:srgbClr val="A4A3A4"/>
          </p15:clr>
        </p15:guide>
        <p15:guide id="7" pos="246">
          <p15:clr>
            <a:srgbClr val="A4A3A4"/>
          </p15:clr>
        </p15:guide>
        <p15:guide id="8" pos="3750">
          <p15:clr>
            <a:srgbClr val="A4A3A4"/>
          </p15:clr>
        </p15:guide>
        <p15:guide id="9" pos="2881">
          <p15:clr>
            <a:srgbClr val="A4A3A4"/>
          </p15:clr>
        </p15:guide>
        <p15:guide id="10" pos="242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sa Cockette" initials="LMC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2" autoAdjust="0"/>
    <p:restoredTop sz="79651" autoAdjust="0"/>
  </p:normalViewPr>
  <p:slideViewPr>
    <p:cSldViewPr snapToGrid="0" showGuides="1">
      <p:cViewPr varScale="1">
        <p:scale>
          <a:sx n="121" d="100"/>
          <a:sy n="121" d="100"/>
        </p:scale>
        <p:origin x="600" y="96"/>
      </p:cViewPr>
      <p:guideLst>
        <p:guide orient="horz" pos="1371"/>
        <p:guide orient="horz" pos="682"/>
        <p:guide orient="horz" pos="2566"/>
        <p:guide orient="horz" pos="917"/>
        <p:guide orient="horz" pos="2981"/>
        <p:guide pos="5511"/>
        <p:guide pos="246"/>
        <p:guide pos="3750"/>
        <p:guide pos="2881"/>
        <p:guide pos="242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ad.stockholm.se\cli-sd\cc2sd006\004314\Investment%20Services\BI-listan%20arbetsfiler\BI-listan%202018\BI-listan%20arbetsfil%202018%20ej%20f&#246;r%20spridning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NULL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\\sestofs010\PROJEKT\27151\12602357_Uppdatering_omr&#229;desblad_tillv&#228;xtanalys_SBR\000\07_Arbetsmaterial\Data\arbetsst&#228;llen%20anst&#228;llda%20SDO%202013-201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 smtClean="0"/>
              <a:t>Investeringar</a:t>
            </a:r>
            <a:r>
              <a:rPr lang="en-US" b="1" dirty="0" smtClean="0"/>
              <a:t> till</a:t>
            </a:r>
            <a:r>
              <a:rPr lang="en-US" b="1" baseline="0" dirty="0" smtClean="0"/>
              <a:t> Stockholm per land</a:t>
            </a:r>
            <a:endParaRPr lang="en-US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Sheet2!$J$12:$J$22</c:f>
              <c:strCache>
                <c:ptCount val="11"/>
                <c:pt idx="0">
                  <c:v>United States</c:v>
                </c:pt>
                <c:pt idx="1">
                  <c:v>United Kingdom</c:v>
                </c:pt>
                <c:pt idx="2">
                  <c:v>Finland</c:v>
                </c:pt>
                <c:pt idx="3">
                  <c:v>Belgium</c:v>
                </c:pt>
                <c:pt idx="4">
                  <c:v>Denmark</c:v>
                </c:pt>
                <c:pt idx="5">
                  <c:v>Norway</c:v>
                </c:pt>
                <c:pt idx="6">
                  <c:v>Germany</c:v>
                </c:pt>
                <c:pt idx="7">
                  <c:v>Japan</c:v>
                </c:pt>
                <c:pt idx="8">
                  <c:v>China</c:v>
                </c:pt>
                <c:pt idx="9">
                  <c:v>Netherlands</c:v>
                </c:pt>
                <c:pt idx="10">
                  <c:v>Others</c:v>
                </c:pt>
              </c:strCache>
            </c:strRef>
          </c:cat>
          <c:val>
            <c:numRef>
              <c:f>Sheet2!$K$12:$K$22</c:f>
              <c:numCache>
                <c:formatCode>General</c:formatCode>
                <c:ptCount val="11"/>
                <c:pt idx="0">
                  <c:v>65</c:v>
                </c:pt>
                <c:pt idx="1">
                  <c:v>45</c:v>
                </c:pt>
                <c:pt idx="2">
                  <c:v>41</c:v>
                </c:pt>
                <c:pt idx="3">
                  <c:v>35</c:v>
                </c:pt>
                <c:pt idx="4">
                  <c:v>30</c:v>
                </c:pt>
                <c:pt idx="5">
                  <c:v>27</c:v>
                </c:pt>
                <c:pt idx="6">
                  <c:v>24</c:v>
                </c:pt>
                <c:pt idx="7">
                  <c:v>18</c:v>
                </c:pt>
                <c:pt idx="8">
                  <c:v>11</c:v>
                </c:pt>
                <c:pt idx="9">
                  <c:v>11</c:v>
                </c:pt>
                <c:pt idx="10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10-4651-8709-FA87F3CF80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overlap val="-27"/>
        <c:axId val="547965264"/>
        <c:axId val="547965592"/>
      </c:barChart>
      <c:catAx>
        <c:axId val="547965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47965592"/>
        <c:crosses val="autoZero"/>
        <c:auto val="1"/>
        <c:lblAlgn val="ctr"/>
        <c:lblOffset val="100"/>
        <c:noMultiLvlLbl val="0"/>
      </c:catAx>
      <c:valAx>
        <c:axId val="547965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47965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sv-S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F887BD20-39C2-42B3-8777-ED46647F2487}" type="CELLRANGE">
                      <a:rPr lang="en-US" b="1"/>
                      <a:pPr/>
                      <a:t>[CELLRANGE]</a:t>
                    </a:fld>
                    <a:r>
                      <a:rPr lang="en-US" baseline="0" dirty="0"/>
                      <a:t>; </a:t>
                    </a:r>
                    <a:fld id="{E62D687D-A4E4-49FA-ABF8-35A49B5EAA8A}" type="VALUE">
                      <a:rPr lang="en-US" baseline="0"/>
                      <a:pPr/>
                      <a:t>[VÄRDE]</a:t>
                    </a:fld>
                    <a:endParaRPr lang="en-US" baseline="0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267B-416C-9347-1B20DA60449F}"/>
                </c:ext>
              </c:extLst>
            </c:dLbl>
            <c:dLbl>
              <c:idx val="1"/>
              <c:layout>
                <c:manualLayout>
                  <c:x val="-1.6908224220448244E-16"/>
                  <c:y val="2.3206485829059931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 </a:t>
                    </a:r>
                    <a:fld id="{5AEAF7AD-F9F2-4C51-80EE-F2A5E69A7ABF}" type="VALUE">
                      <a:rPr lang="en-US" baseline="0"/>
                      <a:pPr/>
                      <a:t>[VÄRDE]</a:t>
                    </a:fld>
                    <a:endParaRPr lang="en-US" baseline="0" dirty="0" smtClean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267B-416C-9347-1B20DA60449F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A90F81CE-54AC-40C8-9784-BFEC5A69E36C}" type="VALUE">
                      <a:rPr lang="en-US" baseline="0"/>
                      <a:pPr/>
                      <a:t>[VÄRDE]</a:t>
                    </a:fld>
                    <a:endParaRPr lang="en-US" baseline="0" smtClean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267B-416C-9347-1B20DA60449F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501A9513-7658-4370-9194-2F8D95840963}" type="VALUE">
                      <a:rPr lang="en-US" baseline="0"/>
                      <a:pPr/>
                      <a:t>[VÄRDE]</a:t>
                    </a:fld>
                    <a:endParaRPr lang="en-US" baseline="0" smtClean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267B-416C-9347-1B20DA60449F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DE6D3AC8-53F3-4788-A20B-A452EE6CA2BA}" type="VALUE">
                      <a:rPr lang="en-US" baseline="0"/>
                      <a:pPr/>
                      <a:t>[VÄRDE]</a:t>
                    </a:fld>
                    <a:endParaRPr lang="en-US" baseline="0" smtClean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267B-416C-9347-1B20DA60449F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E8DB25AD-92F3-41AA-837D-B95945423EAE}" type="VALUE">
                      <a:rPr lang="en-US" baseline="0"/>
                      <a:pPr/>
                      <a:t>[VÄRDE]</a:t>
                    </a:fld>
                    <a:endParaRPr lang="en-US" baseline="0" smtClean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267B-416C-9347-1B20DA60449F}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D69DD0ED-9F91-49CC-9B17-36B7D782D603}" type="VALUE">
                      <a:rPr lang="en-US" baseline="0"/>
                      <a:pPr/>
                      <a:t>[VÄRDE]</a:t>
                    </a:fld>
                    <a:endParaRPr lang="en-US" baseline="0" smtClean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267B-416C-9347-1B20DA60449F}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A1258022-8598-4B78-8B35-4A97BF02EA5A}" type="VALUE">
                      <a:rPr lang="en-US" baseline="0"/>
                      <a:pPr/>
                      <a:t>[VÄRDE]</a:t>
                    </a:fld>
                    <a:endParaRPr lang="en-US" baseline="0" smtClean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267B-416C-9347-1B20DA60449F}"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49BD8272-EB82-4771-BCBF-13BF6436F300}" type="VALUE">
                      <a:rPr lang="en-US" baseline="0"/>
                      <a:pPr/>
                      <a:t>[VÄRDE]</a:t>
                    </a:fld>
                    <a:endParaRPr lang="en-US" baseline="0" smtClean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267B-416C-9347-1B20DA60449F}"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A552D48C-62DD-4529-8563-2765314459FF}" type="VALUE">
                      <a:rPr lang="en-US" baseline="0"/>
                      <a:pPr/>
                      <a:t>[VÄRDE]</a:t>
                    </a:fld>
                    <a:endParaRPr lang="en-US" baseline="0" smtClean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267B-416C-9347-1B20DA60449F}"/>
                </c:ext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39CA7C36-102F-4B33-A5DC-B99019091BD6}" type="VALUE">
                      <a:rPr lang="en-US" baseline="0"/>
                      <a:pPr/>
                      <a:t>[VÄRDE]</a:t>
                    </a:fld>
                    <a:endParaRPr lang="en-US" baseline="0" smtClean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267B-416C-9347-1B20DA60449F}"/>
                </c:ext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66FEA828-D6C2-413D-A08B-683029257A98}" type="VALUE">
                      <a:rPr lang="en-US" baseline="0"/>
                      <a:pPr/>
                      <a:t>[VÄRDE]</a:t>
                    </a:fld>
                    <a:endParaRPr lang="en-US" baseline="0" smtClean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267B-416C-9347-1B20DA60449F}"/>
                </c:ext>
              </c:extLst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9DB809FA-3E49-4CBF-8E84-DA01637B5F00}" type="VALUE">
                      <a:rPr lang="en-US" baseline="0"/>
                      <a:pPr/>
                      <a:t>[VÄRDE]</a:t>
                    </a:fld>
                    <a:endParaRPr lang="en-US" baseline="0" smtClean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267B-416C-9347-1B20DA60449F}"/>
                </c:ext>
              </c:extLst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FAB284EC-DE75-473B-8B76-432DAFA157DD}" type="VALUE">
                      <a:rPr lang="en-US" baseline="0"/>
                      <a:pPr/>
                      <a:t>[VÄRDE]</a:t>
                    </a:fld>
                    <a:endParaRPr lang="en-US" baseline="0" smtClean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267B-416C-9347-1B20DA60449F}"/>
                </c:ext>
              </c:extLst>
            </c:dLbl>
            <c:dLbl>
              <c:idx val="14"/>
              <c:layout/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41C5F59B-5E8B-47C8-8A41-28196749B9D9}" type="VALUE">
                      <a:rPr lang="en-US" baseline="0"/>
                      <a:pPr/>
                      <a:t>[VÄRDE]</a:t>
                    </a:fld>
                    <a:endParaRPr lang="en-US" baseline="0" smtClean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267B-416C-9347-1B20DA60449F}"/>
                </c:ext>
              </c:extLst>
            </c:dLbl>
            <c:dLbl>
              <c:idx val="15"/>
              <c:layout/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C02C7A9C-9049-4E64-A4B0-494D129B0D5F}" type="VALUE">
                      <a:rPr lang="en-US" baseline="0"/>
                      <a:pPr/>
                      <a:t>[VÄRDE]</a:t>
                    </a:fld>
                    <a:endParaRPr lang="en-US" baseline="0" smtClean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267B-416C-9347-1B20DA60449F}"/>
                </c:ext>
              </c:extLst>
            </c:dLbl>
            <c:dLbl>
              <c:idx val="16"/>
              <c:layout>
                <c:manualLayout>
                  <c:x val="-0.1803528326059485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 </a:t>
                    </a:r>
                    <a:fld id="{B20BD1DA-1E47-4062-96B0-36DC599F3E56}" type="VALUE">
                      <a:rPr lang="en-US" baseline="0"/>
                      <a:pPr/>
                      <a:t>[VÄRDE]</a:t>
                    </a:fld>
                    <a:endParaRPr lang="en-US" baseline="0" dirty="0" smtClean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267B-416C-9347-1B20DA60449F}"/>
                </c:ext>
              </c:extLst>
            </c:dLbl>
            <c:dLbl>
              <c:idx val="17"/>
              <c:layout>
                <c:manualLayout>
                  <c:x val="-0.2219721624564574"/>
                  <c:y val="-6.5569089475008742E-18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 </a:t>
                    </a:r>
                    <a:fld id="{B9D5CD7B-548B-4216-8CEA-24156CBA252D}" type="VALUE">
                      <a:rPr lang="en-US" baseline="0"/>
                      <a:pPr/>
                      <a:t>[VÄRDE]</a:t>
                    </a:fld>
                    <a:endParaRPr lang="en-US" baseline="0" dirty="0" smtClean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267B-416C-9347-1B20DA6044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v-S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DataLabelsRange val="1"/>
                <c15:showLeaderLines val="0"/>
              </c:ext>
            </c:extLst>
          </c:dLbls>
          <c:cat>
            <c:strRef>
              <c:f>Sheet1!$A$35:$A$56</c:f>
              <c:strCache>
                <c:ptCount val="18"/>
                <c:pt idx="0">
                  <c:v>Totalt               </c:v>
                </c:pt>
                <c:pt idx="1">
                  <c:v>Byggverksamhet (F)               </c:v>
                </c:pt>
                <c:pt idx="2">
                  <c:v>Vatten, avlopp, avfall (E)               </c:v>
                </c:pt>
                <c:pt idx="3">
                  <c:v>Hotell- och restaurangverksamhet (I)               </c:v>
                </c:pt>
                <c:pt idx="4">
                  <c:v>Informations och kommunikation (J)               </c:v>
                </c:pt>
                <c:pt idx="5">
                  <c:v>Fastighetsverksamhet (L)               </c:v>
                </c:pt>
                <c:pt idx="6">
                  <c:v>Uthyrning, fastighetsservice, m.m. (N)               </c:v>
                </c:pt>
                <c:pt idx="7">
                  <c:v>Annan serviceverksamhet (S)               </c:v>
                </c:pt>
                <c:pt idx="8">
                  <c:v>Vård och omsorg; sociala tjänster (Q)               </c:v>
                </c:pt>
                <c:pt idx="9">
                  <c:v>Kultur, nöje och fritid (R)               </c:v>
                </c:pt>
                <c:pt idx="10">
                  <c:v>Juridik, ekonomi, vetenskap, teknik (M)               </c:v>
                </c:pt>
                <c:pt idx="11">
                  <c:v>Handel (G)               </c:v>
                </c:pt>
                <c:pt idx="12">
                  <c:v>Utbildning (P)               </c:v>
                </c:pt>
                <c:pt idx="13">
                  <c:v>Finans och försäkring (K)               </c:v>
                </c:pt>
                <c:pt idx="14">
                  <c:v>Transport och magasinering (H)               </c:v>
                </c:pt>
                <c:pt idx="15">
                  <c:v>Offentlig förvaltning och försvar (O)               </c:v>
                </c:pt>
                <c:pt idx="16">
                  <c:v>El, gas, värme och kyla (D)               </c:v>
                </c:pt>
                <c:pt idx="17">
                  <c:v>Tillverkning (C)               </c:v>
                </c:pt>
              </c:strCache>
              <c:extLst/>
            </c:strRef>
          </c:cat>
          <c:val>
            <c:numRef>
              <c:f>Sheet1!$G$35:$G$56</c:f>
              <c:numCache>
                <c:formatCode>0%</c:formatCode>
                <c:ptCount val="18"/>
                <c:pt idx="0">
                  <c:v>0.24404117487331223</c:v>
                </c:pt>
                <c:pt idx="1">
                  <c:v>0.61279953243717133</c:v>
                </c:pt>
                <c:pt idx="2">
                  <c:v>0.42936288088642649</c:v>
                </c:pt>
                <c:pt idx="3">
                  <c:v>0.40632593713898735</c:v>
                </c:pt>
                <c:pt idx="4">
                  <c:v>0.39143587420732495</c:v>
                </c:pt>
                <c:pt idx="5">
                  <c:v>0.38672453948761376</c:v>
                </c:pt>
                <c:pt idx="6">
                  <c:v>0.34056425568216442</c:v>
                </c:pt>
                <c:pt idx="7">
                  <c:v>0.2814017074940014</c:v>
                </c:pt>
                <c:pt idx="8">
                  <c:v>0.25027798701531623</c:v>
                </c:pt>
                <c:pt idx="9">
                  <c:v>0.23976794087260589</c:v>
                </c:pt>
                <c:pt idx="10">
                  <c:v>0.21016956994471059</c:v>
                </c:pt>
                <c:pt idx="11">
                  <c:v>0.20608166267586903</c:v>
                </c:pt>
                <c:pt idx="12">
                  <c:v>0.1969637018680106</c:v>
                </c:pt>
                <c:pt idx="13">
                  <c:v>0.1106638682039045</c:v>
                </c:pt>
                <c:pt idx="14">
                  <c:v>9.5672168842900529E-2</c:v>
                </c:pt>
                <c:pt idx="15">
                  <c:v>7.2344299810526813E-2</c:v>
                </c:pt>
                <c:pt idx="16">
                  <c:v>-8.070617906683486E-2</c:v>
                </c:pt>
                <c:pt idx="17">
                  <c:v>-0.10784021463705473</c:v>
                </c:pt>
              </c:numCache>
              <c:extLst/>
            </c:numRef>
          </c:val>
          <c:extLst>
            <c:ext xmlns:c15="http://schemas.microsoft.com/office/drawing/2012/chart" uri="{02D57815-91ED-43cb-92C2-25804820EDAC}">
              <c15:datalabelsRange>
                <c15:f>Sheet1!$F$35:$F$57</c15:f>
                <c15:dlblRangeCache>
                  <c:ptCount val="23"/>
                  <c:pt idx="0">
                    <c:v>138 406 </c:v>
                  </c:pt>
                  <c:pt idx="1">
                    <c:v>17 </c:v>
                  </c:pt>
                  <c:pt idx="2">
                    <c:v>24 </c:v>
                  </c:pt>
                  <c:pt idx="3">
                    <c:v>160 </c:v>
                  </c:pt>
                  <c:pt idx="4">
                    <c:v>12 582 </c:v>
                  </c:pt>
                  <c:pt idx="5">
                    <c:v>465 </c:v>
                  </c:pt>
                  <c:pt idx="6">
                    <c:v>10 200 </c:v>
                  </c:pt>
                  <c:pt idx="7">
                    <c:v>24 197 </c:v>
                  </c:pt>
                  <c:pt idx="8">
                    <c:v>3 653 </c:v>
                  </c:pt>
                  <c:pt idx="9">
                    <c:v>16 767 </c:v>
                  </c:pt>
                  <c:pt idx="10">
                    <c:v>5 043 </c:v>
                  </c:pt>
                  <c:pt idx="11">
                    <c:v>13 955 </c:v>
                  </c:pt>
                  <c:pt idx="12">
                    <c:v>3 017 </c:v>
                  </c:pt>
                  <c:pt idx="13">
                    <c:v>18 170 </c:v>
                  </c:pt>
                  <c:pt idx="14">
                    <c:v>13 168 </c:v>
                  </c:pt>
                  <c:pt idx="15">
                    <c:v>9 458 </c:v>
                  </c:pt>
                  <c:pt idx="16">
                    <c:v>3 849 </c:v>
                  </c:pt>
                  <c:pt idx="17">
                    <c:v>2 330 </c:v>
                  </c:pt>
                  <c:pt idx="18">
                    <c:v>2 940 </c:v>
                  </c:pt>
                  <c:pt idx="19">
                    <c:v>-128 </c:v>
                  </c:pt>
                  <c:pt idx="20">
                    <c:v>-1 447 </c:v>
                  </c:pt>
                  <c:pt idx="21">
                    <c:v>-2 </c:v>
                  </c:pt>
                  <c:pt idx="22">
                    <c:v>-12 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2-267B-416C-9347-1B20DA60449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608836192"/>
        <c:axId val="608834552"/>
      </c:barChart>
      <c:catAx>
        <c:axId val="6088361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v-SE"/>
          </a:p>
        </c:txPr>
        <c:crossAx val="608834552"/>
        <c:crosses val="autoZero"/>
        <c:auto val="1"/>
        <c:lblAlgn val="ctr"/>
        <c:lblOffset val="100"/>
        <c:noMultiLvlLbl val="0"/>
      </c:catAx>
      <c:valAx>
        <c:axId val="608834552"/>
        <c:scaling>
          <c:orientation val="minMax"/>
          <c:min val="-0.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v-SE"/>
          </a:p>
        </c:txPr>
        <c:crossAx val="608836192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Arial" panose="020B0604020202020204" pitchFamily="34" charset="0"/>
          <a:cs typeface="Arial" panose="020B0604020202020204" pitchFamily="34" charset="0"/>
        </a:defRPr>
      </a:pPr>
      <a:endParaRPr lang="sv-SE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4"/>
          <c:order val="4"/>
          <c:tx>
            <c:strRef>
              <c:f>figurer!$B$66</c:f>
              <c:strCache>
                <c:ptCount val="1"/>
                <c:pt idx="0">
                  <c:v>Arbetsställen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figurer!$C$61:$I$61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  <c:extLst xmlns:c15="http://schemas.microsoft.com/office/drawing/2012/chart"/>
            </c:numRef>
          </c:cat>
          <c:val>
            <c:numRef>
              <c:f>figurer!$C$66:$I$66</c:f>
              <c:numCache>
                <c:formatCode>0</c:formatCode>
                <c:ptCount val="7"/>
                <c:pt idx="0">
                  <c:v>100</c:v>
                </c:pt>
                <c:pt idx="1">
                  <c:v>100.60700659035726</c:v>
                </c:pt>
                <c:pt idx="2">
                  <c:v>104.92542490461325</c:v>
                </c:pt>
                <c:pt idx="3">
                  <c:v>108.11654526534859</c:v>
                </c:pt>
                <c:pt idx="4">
                  <c:v>108.96635449184878</c:v>
                </c:pt>
                <c:pt idx="5">
                  <c:v>113.75303503295177</c:v>
                </c:pt>
                <c:pt idx="6">
                  <c:v>116.07700312174818</c:v>
                </c:pt>
              </c:numCache>
              <c:extLst xmlns:c15="http://schemas.microsoft.com/office/drawing/2012/chart"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ACDF-4D36-9F51-49E2D8822295}"/>
            </c:ext>
          </c:extLst>
        </c:ser>
        <c:ser>
          <c:idx val="19"/>
          <c:order val="19"/>
          <c:tx>
            <c:strRef>
              <c:f>figurer!$B$81</c:f>
              <c:strCache>
                <c:ptCount val="1"/>
                <c:pt idx="0">
                  <c:v>Anställda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figurer!$C$61:$I$61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  <c:extLst xmlns:c15="http://schemas.microsoft.com/office/drawing/2012/chart"/>
            </c:numRef>
          </c:cat>
          <c:val>
            <c:numRef>
              <c:f>figurer!$C$81:$I$81</c:f>
              <c:numCache>
                <c:formatCode>0</c:formatCode>
                <c:ptCount val="7"/>
                <c:pt idx="0">
                  <c:v>100</c:v>
                </c:pt>
                <c:pt idx="1">
                  <c:v>109.61792641318047</c:v>
                </c:pt>
                <c:pt idx="2">
                  <c:v>112.22912120001229</c:v>
                </c:pt>
                <c:pt idx="3">
                  <c:v>112.22912120001229</c:v>
                </c:pt>
                <c:pt idx="4">
                  <c:v>117.02578919865982</c:v>
                </c:pt>
                <c:pt idx="5">
                  <c:v>119.11904835090523</c:v>
                </c:pt>
                <c:pt idx="6">
                  <c:v>117.2793778624781</c:v>
                </c:pt>
              </c:numCache>
              <c:extLst xmlns:c15="http://schemas.microsoft.com/office/drawing/2012/chart"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ACDF-4D36-9F51-49E2D88222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83560968"/>
        <c:axId val="583553096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figurer!$B$62</c15:sqref>
                        </c15:formulaRef>
                      </c:ext>
                    </c:extLst>
                    <c:strCache>
                      <c:ptCount val="1"/>
                      <c:pt idx="0">
                        <c:v>Arbetsställen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figurer!$C$61:$I$61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2013</c:v>
                      </c:pt>
                      <c:pt idx="1">
                        <c:v>2014</c:v>
                      </c:pt>
                      <c:pt idx="2">
                        <c:v>2015</c:v>
                      </c:pt>
                      <c:pt idx="3">
                        <c:v>2016</c:v>
                      </c:pt>
                      <c:pt idx="4">
                        <c:v>2017</c:v>
                      </c:pt>
                      <c:pt idx="5">
                        <c:v>2018</c:v>
                      </c:pt>
                      <c:pt idx="6">
                        <c:v>2019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figurer!$C$62:$I$62</c15:sqref>
                        </c15:formulaRef>
                      </c:ext>
                    </c:extLst>
                    <c:numCache>
                      <c:formatCode>0</c:formatCode>
                      <c:ptCount val="7"/>
                      <c:pt idx="0">
                        <c:v>100</c:v>
                      </c:pt>
                      <c:pt idx="1">
                        <c:v>101.91552062868369</c:v>
                      </c:pt>
                      <c:pt idx="2">
                        <c:v>105.30451866404715</c:v>
                      </c:pt>
                      <c:pt idx="3">
                        <c:v>111.14931237721022</c:v>
                      </c:pt>
                      <c:pt idx="4">
                        <c:v>112.77013752455795</c:v>
                      </c:pt>
                      <c:pt idx="5">
                        <c:v>113.2121807465619</c:v>
                      </c:pt>
                      <c:pt idx="6">
                        <c:v>117.04322200392927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ACDF-4D36-9F51-49E2D8822295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figurer!$B$63</c15:sqref>
                        </c15:formulaRef>
                      </c:ext>
                    </c:extLst>
                    <c:strCache>
                      <c:ptCount val="1"/>
                      <c:pt idx="0">
                        <c:v>Arbetsställen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figurer!$C$61:$I$61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2013</c:v>
                      </c:pt>
                      <c:pt idx="1">
                        <c:v>2014</c:v>
                      </c:pt>
                      <c:pt idx="2">
                        <c:v>2015</c:v>
                      </c:pt>
                      <c:pt idx="3">
                        <c:v>2016</c:v>
                      </c:pt>
                      <c:pt idx="4">
                        <c:v>2017</c:v>
                      </c:pt>
                      <c:pt idx="5">
                        <c:v>2018</c:v>
                      </c:pt>
                      <c:pt idx="6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figurer!$C$63:$I$63</c15:sqref>
                        </c15:formulaRef>
                      </c:ext>
                    </c:extLst>
                    <c:numCache>
                      <c:formatCode>0</c:formatCode>
                      <c:ptCount val="7"/>
                      <c:pt idx="0">
                        <c:v>100</c:v>
                      </c:pt>
                      <c:pt idx="1">
                        <c:v>100.36697247706421</c:v>
                      </c:pt>
                      <c:pt idx="2">
                        <c:v>99.388379204892956</c:v>
                      </c:pt>
                      <c:pt idx="3">
                        <c:v>102.14067278287462</c:v>
                      </c:pt>
                      <c:pt idx="4">
                        <c:v>100.97859327217125</c:v>
                      </c:pt>
                      <c:pt idx="5">
                        <c:v>103.8532110091743</c:v>
                      </c:pt>
                      <c:pt idx="6">
                        <c:v>105.74923547400613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ACDF-4D36-9F51-49E2D8822295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figurer!$B$64</c15:sqref>
                        </c15:formulaRef>
                      </c:ext>
                    </c:extLst>
                    <c:strCache>
                      <c:ptCount val="1"/>
                      <c:pt idx="0">
                        <c:v>Arbetsställen</c:v>
                      </c:pt>
                    </c:strCache>
                  </c:strRef>
                </c:tx>
                <c:spPr>
                  <a:ln w="28575" cap="rnd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ysDash"/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sv-SE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figurer!$C$61:$I$61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2013</c:v>
                      </c:pt>
                      <c:pt idx="1">
                        <c:v>2014</c:v>
                      </c:pt>
                      <c:pt idx="2">
                        <c:v>2015</c:v>
                      </c:pt>
                      <c:pt idx="3">
                        <c:v>2016</c:v>
                      </c:pt>
                      <c:pt idx="4">
                        <c:v>2017</c:v>
                      </c:pt>
                      <c:pt idx="5">
                        <c:v>2018</c:v>
                      </c:pt>
                      <c:pt idx="6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figurer!$C$64:$I$64</c15:sqref>
                        </c15:formulaRef>
                      </c:ext>
                    </c:extLst>
                    <c:numCache>
                      <c:formatCode>0</c:formatCode>
                      <c:ptCount val="7"/>
                      <c:pt idx="0">
                        <c:v>100</c:v>
                      </c:pt>
                      <c:pt idx="1">
                        <c:v>104.37017994858613</c:v>
                      </c:pt>
                      <c:pt idx="2">
                        <c:v>105.91259640102828</c:v>
                      </c:pt>
                      <c:pt idx="3">
                        <c:v>110.28277634961438</c:v>
                      </c:pt>
                      <c:pt idx="4">
                        <c:v>108.69751499571552</c:v>
                      </c:pt>
                      <c:pt idx="5">
                        <c:v>113.1962296486718</c:v>
                      </c:pt>
                      <c:pt idx="6">
                        <c:v>114.73864610111397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ACDF-4D36-9F51-49E2D8822295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figurer!$B$65</c15:sqref>
                        </c15:formulaRef>
                      </c:ext>
                    </c:extLst>
                    <c:strCache>
                      <c:ptCount val="1"/>
                      <c:pt idx="0">
                        <c:v>Arbetsställen</c:v>
                      </c:pt>
                    </c:strCache>
                  </c:strRef>
                </c:tx>
                <c:spPr>
                  <a:ln w="28575" cap="rnd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ysDash"/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sv-SE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figurer!$C$61:$I$61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2013</c:v>
                      </c:pt>
                      <c:pt idx="1">
                        <c:v>2014</c:v>
                      </c:pt>
                      <c:pt idx="2">
                        <c:v>2015</c:v>
                      </c:pt>
                      <c:pt idx="3">
                        <c:v>2016</c:v>
                      </c:pt>
                      <c:pt idx="4">
                        <c:v>2017</c:v>
                      </c:pt>
                      <c:pt idx="5">
                        <c:v>2018</c:v>
                      </c:pt>
                      <c:pt idx="6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figurer!$C$65:$I$65</c15:sqref>
                        </c15:formulaRef>
                      </c:ext>
                    </c:extLst>
                    <c:numCache>
                      <c:formatCode>0</c:formatCode>
                      <c:ptCount val="7"/>
                      <c:pt idx="0">
                        <c:v>100</c:v>
                      </c:pt>
                      <c:pt idx="1">
                        <c:v>101.6431924882629</c:v>
                      </c:pt>
                      <c:pt idx="2">
                        <c:v>103.68544600938966</c:v>
                      </c:pt>
                      <c:pt idx="3">
                        <c:v>108.47417840375586</c:v>
                      </c:pt>
                      <c:pt idx="4">
                        <c:v>107.18309859154928</c:v>
                      </c:pt>
                      <c:pt idx="5">
                        <c:v>111.69014084507043</c:v>
                      </c:pt>
                      <c:pt idx="6">
                        <c:v>116.40845070422534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ACDF-4D36-9F51-49E2D8822295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figurer!$B$67</c15:sqref>
                        </c15:formulaRef>
                      </c:ext>
                    </c:extLst>
                    <c:strCache>
                      <c:ptCount val="1"/>
                      <c:pt idx="0">
                        <c:v>Arbetsställen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figurer!$C$61:$I$61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2013</c:v>
                      </c:pt>
                      <c:pt idx="1">
                        <c:v>2014</c:v>
                      </c:pt>
                      <c:pt idx="2">
                        <c:v>2015</c:v>
                      </c:pt>
                      <c:pt idx="3">
                        <c:v>2016</c:v>
                      </c:pt>
                      <c:pt idx="4">
                        <c:v>2017</c:v>
                      </c:pt>
                      <c:pt idx="5">
                        <c:v>2018</c:v>
                      </c:pt>
                      <c:pt idx="6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figurer!$C$67:$I$67</c15:sqref>
                        </c15:formulaRef>
                      </c:ext>
                    </c:extLst>
                    <c:numCache>
                      <c:formatCode>0</c:formatCode>
                      <c:ptCount val="7"/>
                      <c:pt idx="0">
                        <c:v>100</c:v>
                      </c:pt>
                      <c:pt idx="1">
                        <c:v>103.97027600849258</c:v>
                      </c:pt>
                      <c:pt idx="2">
                        <c:v>106.65958952583156</c:v>
                      </c:pt>
                      <c:pt idx="3">
                        <c:v>109.70983722576079</c:v>
                      </c:pt>
                      <c:pt idx="4">
                        <c:v>111.3729653220099</c:v>
                      </c:pt>
                      <c:pt idx="5">
                        <c:v>115.49893842887474</c:v>
                      </c:pt>
                      <c:pt idx="6">
                        <c:v>116.758669497523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ACDF-4D36-9F51-49E2D8822295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figurer!$B$68</c15:sqref>
                        </c15:formulaRef>
                      </c:ext>
                    </c:extLst>
                    <c:strCache>
                      <c:ptCount val="1"/>
                      <c:pt idx="0">
                        <c:v>Arbetsställen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figurer!$C$61:$I$61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2013</c:v>
                      </c:pt>
                      <c:pt idx="1">
                        <c:v>2014</c:v>
                      </c:pt>
                      <c:pt idx="2">
                        <c:v>2015</c:v>
                      </c:pt>
                      <c:pt idx="3">
                        <c:v>2016</c:v>
                      </c:pt>
                      <c:pt idx="4">
                        <c:v>2017</c:v>
                      </c:pt>
                      <c:pt idx="5">
                        <c:v>2018</c:v>
                      </c:pt>
                      <c:pt idx="6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figurer!$C$68:$I$68</c15:sqref>
                        </c15:formulaRef>
                      </c:ext>
                    </c:extLst>
                    <c:numCache>
                      <c:formatCode>0</c:formatCode>
                      <c:ptCount val="7"/>
                      <c:pt idx="0">
                        <c:v>100</c:v>
                      </c:pt>
                      <c:pt idx="1">
                        <c:v>104.63721766939835</c:v>
                      </c:pt>
                      <c:pt idx="2">
                        <c:v>107.88526883869677</c:v>
                      </c:pt>
                      <c:pt idx="3">
                        <c:v>111.86288227063761</c:v>
                      </c:pt>
                      <c:pt idx="4">
                        <c:v>113.31201279232461</c:v>
                      </c:pt>
                      <c:pt idx="5">
                        <c:v>118.27903258045174</c:v>
                      </c:pt>
                      <c:pt idx="6">
                        <c:v>120.49770137917251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ACDF-4D36-9F51-49E2D8822295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figurer!$B$69</c15:sqref>
                        </c15:formulaRef>
                      </c:ext>
                    </c:extLst>
                    <c:strCache>
                      <c:ptCount val="1"/>
                      <c:pt idx="0">
                        <c:v>Arbetsställen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figurer!$C$61:$I$61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2013</c:v>
                      </c:pt>
                      <c:pt idx="1">
                        <c:v>2014</c:v>
                      </c:pt>
                      <c:pt idx="2">
                        <c:v>2015</c:v>
                      </c:pt>
                      <c:pt idx="3">
                        <c:v>2016</c:v>
                      </c:pt>
                      <c:pt idx="4">
                        <c:v>2017</c:v>
                      </c:pt>
                      <c:pt idx="5">
                        <c:v>2018</c:v>
                      </c:pt>
                      <c:pt idx="6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figurer!$C$69:$I$69</c15:sqref>
                        </c15:formulaRef>
                      </c:ext>
                    </c:extLst>
                    <c:numCache>
                      <c:formatCode>0</c:formatCode>
                      <c:ptCount val="7"/>
                      <c:pt idx="0">
                        <c:v>100</c:v>
                      </c:pt>
                      <c:pt idx="1">
                        <c:v>102.90055248618783</c:v>
                      </c:pt>
                      <c:pt idx="2">
                        <c:v>105.7604809879753</c:v>
                      </c:pt>
                      <c:pt idx="3">
                        <c:v>108.98602534936626</c:v>
                      </c:pt>
                      <c:pt idx="4">
                        <c:v>109.0835229119272</c:v>
                      </c:pt>
                      <c:pt idx="5">
                        <c:v>112.81280467988299</c:v>
                      </c:pt>
                      <c:pt idx="6">
                        <c:v>113.7390315242119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ACDF-4D36-9F51-49E2D8822295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figurer!$B$70</c15:sqref>
                        </c15:formulaRef>
                      </c:ext>
                    </c:extLst>
                    <c:strCache>
                      <c:ptCount val="1"/>
                      <c:pt idx="0">
                        <c:v>Arbetsställen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figurer!$C$61:$I$61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2013</c:v>
                      </c:pt>
                      <c:pt idx="1">
                        <c:v>2014</c:v>
                      </c:pt>
                      <c:pt idx="2">
                        <c:v>2015</c:v>
                      </c:pt>
                      <c:pt idx="3">
                        <c:v>2016</c:v>
                      </c:pt>
                      <c:pt idx="4">
                        <c:v>2017</c:v>
                      </c:pt>
                      <c:pt idx="5">
                        <c:v>2018</c:v>
                      </c:pt>
                      <c:pt idx="6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figurer!$C$70:$I$70</c15:sqref>
                        </c15:formulaRef>
                      </c:ext>
                    </c:extLst>
                    <c:numCache>
                      <c:formatCode>0</c:formatCode>
                      <c:ptCount val="7"/>
                      <c:pt idx="0">
                        <c:v>100</c:v>
                      </c:pt>
                      <c:pt idx="1">
                        <c:v>102.94557097118464</c:v>
                      </c:pt>
                      <c:pt idx="2">
                        <c:v>104.52508004268944</c:v>
                      </c:pt>
                      <c:pt idx="3">
                        <c:v>109.26360725720383</c:v>
                      </c:pt>
                      <c:pt idx="4">
                        <c:v>110.33084311632871</c:v>
                      </c:pt>
                      <c:pt idx="5">
                        <c:v>114.04482390608324</c:v>
                      </c:pt>
                      <c:pt idx="6">
                        <c:v>118.56990394877268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ACDF-4D36-9F51-49E2D8822295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figurer!$B$71</c15:sqref>
                        </c15:formulaRef>
                      </c:ext>
                    </c:extLst>
                    <c:strCache>
                      <c:ptCount val="1"/>
                      <c:pt idx="0">
                        <c:v>Arbetsställen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figurer!$C$61:$I$61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2013</c:v>
                      </c:pt>
                      <c:pt idx="1">
                        <c:v>2014</c:v>
                      </c:pt>
                      <c:pt idx="2">
                        <c:v>2015</c:v>
                      </c:pt>
                      <c:pt idx="3">
                        <c:v>2016</c:v>
                      </c:pt>
                      <c:pt idx="4">
                        <c:v>2017</c:v>
                      </c:pt>
                      <c:pt idx="5">
                        <c:v>2018</c:v>
                      </c:pt>
                      <c:pt idx="6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figurer!$C$71:$I$71</c15:sqref>
                        </c15:formulaRef>
                      </c:ext>
                    </c:extLst>
                    <c:numCache>
                      <c:formatCode>0</c:formatCode>
                      <c:ptCount val="7"/>
                      <c:pt idx="0">
                        <c:v>100</c:v>
                      </c:pt>
                      <c:pt idx="1">
                        <c:v>103.26576576576576</c:v>
                      </c:pt>
                      <c:pt idx="2">
                        <c:v>108.72747747747749</c:v>
                      </c:pt>
                      <c:pt idx="3">
                        <c:v>107.48873873873875</c:v>
                      </c:pt>
                      <c:pt idx="4">
                        <c:v>108.61486486486487</c:v>
                      </c:pt>
                      <c:pt idx="5">
                        <c:v>114.35810810810811</c:v>
                      </c:pt>
                      <c:pt idx="6">
                        <c:v>117.22972972972974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ACDF-4D36-9F51-49E2D8822295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figurer!$B$72</c15:sqref>
                        </c15:formulaRef>
                      </c:ext>
                    </c:extLst>
                    <c:strCache>
                      <c:ptCount val="1"/>
                      <c:pt idx="0">
                        <c:v>Arbetsställen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figurer!$C$61:$I$61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2013</c:v>
                      </c:pt>
                      <c:pt idx="1">
                        <c:v>2014</c:v>
                      </c:pt>
                      <c:pt idx="2">
                        <c:v>2015</c:v>
                      </c:pt>
                      <c:pt idx="3">
                        <c:v>2016</c:v>
                      </c:pt>
                      <c:pt idx="4">
                        <c:v>2017</c:v>
                      </c:pt>
                      <c:pt idx="5">
                        <c:v>2018</c:v>
                      </c:pt>
                      <c:pt idx="6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figurer!$C$72:$I$72</c15:sqref>
                        </c15:formulaRef>
                      </c:ext>
                    </c:extLst>
                    <c:numCache>
                      <c:formatCode>0</c:formatCode>
                      <c:ptCount val="7"/>
                      <c:pt idx="0">
                        <c:v>100</c:v>
                      </c:pt>
                      <c:pt idx="1">
                        <c:v>101.34924753502854</c:v>
                      </c:pt>
                      <c:pt idx="2">
                        <c:v>103.58069538142189</c:v>
                      </c:pt>
                      <c:pt idx="3">
                        <c:v>110.1712506486767</c:v>
                      </c:pt>
                      <c:pt idx="4">
                        <c:v>109.08147379346134</c:v>
                      </c:pt>
                      <c:pt idx="5">
                        <c:v>114.68604047742605</c:v>
                      </c:pt>
                      <c:pt idx="6">
                        <c:v>116.08718214841723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ACDF-4D36-9F51-49E2D8822295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figurer!$B$73</c15:sqref>
                        </c15:formulaRef>
                      </c:ext>
                    </c:extLst>
                    <c:strCache>
                      <c:ptCount val="1"/>
                      <c:pt idx="0">
                        <c:v>Arbetsställen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figurer!$C$61:$I$61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2013</c:v>
                      </c:pt>
                      <c:pt idx="1">
                        <c:v>2014</c:v>
                      </c:pt>
                      <c:pt idx="2">
                        <c:v>2015</c:v>
                      </c:pt>
                      <c:pt idx="3">
                        <c:v>2016</c:v>
                      </c:pt>
                      <c:pt idx="4">
                        <c:v>2017</c:v>
                      </c:pt>
                      <c:pt idx="5">
                        <c:v>2018</c:v>
                      </c:pt>
                      <c:pt idx="6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figurer!$C$73:$I$73</c15:sqref>
                        </c15:formulaRef>
                      </c:ext>
                    </c:extLst>
                    <c:numCache>
                      <c:formatCode>0</c:formatCode>
                      <c:ptCount val="7"/>
                      <c:pt idx="0">
                        <c:v>100</c:v>
                      </c:pt>
                      <c:pt idx="1">
                        <c:v>99.6</c:v>
                      </c:pt>
                      <c:pt idx="2">
                        <c:v>102.47999999999999</c:v>
                      </c:pt>
                      <c:pt idx="3">
                        <c:v>107.36000000000001</c:v>
                      </c:pt>
                      <c:pt idx="4">
                        <c:v>105.44</c:v>
                      </c:pt>
                      <c:pt idx="5">
                        <c:v>113.68</c:v>
                      </c:pt>
                      <c:pt idx="6">
                        <c:v>115.12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ACDF-4D36-9F51-49E2D8822295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figurer!$B$74</c15:sqref>
                        </c15:formulaRef>
                      </c:ext>
                    </c:extLst>
                    <c:strCache>
                      <c:ptCount val="1"/>
                      <c:pt idx="0">
                        <c:v>Arbetsställen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figurer!$C$61:$I$61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2013</c:v>
                      </c:pt>
                      <c:pt idx="1">
                        <c:v>2014</c:v>
                      </c:pt>
                      <c:pt idx="2">
                        <c:v>2015</c:v>
                      </c:pt>
                      <c:pt idx="3">
                        <c:v>2016</c:v>
                      </c:pt>
                      <c:pt idx="4">
                        <c:v>2017</c:v>
                      </c:pt>
                      <c:pt idx="5">
                        <c:v>2018</c:v>
                      </c:pt>
                      <c:pt idx="6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figurer!$C$74:$I$74</c15:sqref>
                        </c15:formulaRef>
                      </c:ext>
                    </c:extLst>
                    <c:numCache>
                      <c:formatCode>0</c:formatCode>
                      <c:ptCount val="7"/>
                      <c:pt idx="0">
                        <c:v>100</c:v>
                      </c:pt>
                      <c:pt idx="1">
                        <c:v>103.38945987316859</c:v>
                      </c:pt>
                      <c:pt idx="2">
                        <c:v>107.04132954296961</c:v>
                      </c:pt>
                      <c:pt idx="3">
                        <c:v>111.91777826372184</c:v>
                      </c:pt>
                      <c:pt idx="4">
                        <c:v>114.19199650120271</c:v>
                      </c:pt>
                      <c:pt idx="5">
                        <c:v>117.73452875574021</c:v>
                      </c:pt>
                      <c:pt idx="6">
                        <c:v>120.55543406953859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ACDF-4D36-9F51-49E2D8822295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figurer!$B$75</c15:sqref>
                        </c15:formulaRef>
                      </c:ext>
                    </c:extLst>
                    <c:strCache>
                      <c:ptCount val="1"/>
                      <c:pt idx="0">
                        <c:v>Arbetsställen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figurer!$C$61:$I$61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2013</c:v>
                      </c:pt>
                      <c:pt idx="1">
                        <c:v>2014</c:v>
                      </c:pt>
                      <c:pt idx="2">
                        <c:v>2015</c:v>
                      </c:pt>
                      <c:pt idx="3">
                        <c:v>2016</c:v>
                      </c:pt>
                      <c:pt idx="4">
                        <c:v>2017</c:v>
                      </c:pt>
                      <c:pt idx="5">
                        <c:v>2018</c:v>
                      </c:pt>
                      <c:pt idx="6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figurer!$C$75:$I$75</c15:sqref>
                        </c15:formulaRef>
                      </c:ext>
                    </c:extLst>
                    <c:numCache>
                      <c:formatCode>0</c:formatCode>
                      <c:ptCount val="7"/>
                      <c:pt idx="0">
                        <c:v>100</c:v>
                      </c:pt>
                      <c:pt idx="1">
                        <c:v>103.63777089783281</c:v>
                      </c:pt>
                      <c:pt idx="2">
                        <c:v>102.70897832817339</c:v>
                      </c:pt>
                      <c:pt idx="3">
                        <c:v>105.18575851393189</c:v>
                      </c:pt>
                      <c:pt idx="4">
                        <c:v>101.39318885448915</c:v>
                      </c:pt>
                      <c:pt idx="5">
                        <c:v>107.58513931888545</c:v>
                      </c:pt>
                      <c:pt idx="6">
                        <c:v>111.91950464396285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ACDF-4D36-9F51-49E2D8822295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figurer!$B$76</c15:sqref>
                        </c15:formulaRef>
                      </c:ext>
                    </c:extLst>
                    <c:strCache>
                      <c:ptCount val="1"/>
                      <c:pt idx="0">
                        <c:v>Arbetsställen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figurer!$C$61:$I$61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2013</c:v>
                      </c:pt>
                      <c:pt idx="1">
                        <c:v>2014</c:v>
                      </c:pt>
                      <c:pt idx="2">
                        <c:v>2015</c:v>
                      </c:pt>
                      <c:pt idx="3">
                        <c:v>2016</c:v>
                      </c:pt>
                      <c:pt idx="4">
                        <c:v>2017</c:v>
                      </c:pt>
                      <c:pt idx="5">
                        <c:v>2018</c:v>
                      </c:pt>
                      <c:pt idx="6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figurer!$C$76:$I$76</c15:sqref>
                        </c15:formulaRef>
                      </c:ext>
                    </c:extLst>
                    <c:numCache>
                      <c:formatCode>0</c:formatCode>
                      <c:ptCount val="7"/>
                      <c:pt idx="0">
                        <c:v>100</c:v>
                      </c:pt>
                      <c:pt idx="1">
                        <c:v>103.38757842250897</c:v>
                      </c:pt>
                      <c:pt idx="2">
                        <c:v>106.37516780362182</c:v>
                      </c:pt>
                      <c:pt idx="3">
                        <c:v>110.16273526752691</c:v>
                      </c:pt>
                      <c:pt idx="4">
                        <c:v>112.5558203884825</c:v>
                      </c:pt>
                      <c:pt idx="5">
                        <c:v>116.76392427604722</c:v>
                      </c:pt>
                      <c:pt idx="6">
                        <c:v>119.33782636092162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ACDF-4D36-9F51-49E2D8822295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figurer!$B$77</c15:sqref>
                        </c15:formulaRef>
                      </c:ext>
                    </c:extLst>
                    <c:strCache>
                      <c:ptCount val="1"/>
                      <c:pt idx="0">
                        <c:v>Anställda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figurer!$C$61:$I$61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2013</c:v>
                      </c:pt>
                      <c:pt idx="1">
                        <c:v>2014</c:v>
                      </c:pt>
                      <c:pt idx="2">
                        <c:v>2015</c:v>
                      </c:pt>
                      <c:pt idx="3">
                        <c:v>2016</c:v>
                      </c:pt>
                      <c:pt idx="4">
                        <c:v>2017</c:v>
                      </c:pt>
                      <c:pt idx="5">
                        <c:v>2018</c:v>
                      </c:pt>
                      <c:pt idx="6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figurer!$C$77:$I$77</c15:sqref>
                        </c15:formulaRef>
                      </c:ext>
                    </c:extLst>
                    <c:numCache>
                      <c:formatCode>0</c:formatCode>
                      <c:ptCount val="7"/>
                      <c:pt idx="0">
                        <c:v>100</c:v>
                      </c:pt>
                      <c:pt idx="1">
                        <c:v>106.34739736887744</c:v>
                      </c:pt>
                      <c:pt idx="2">
                        <c:v>106.92961375517183</c:v>
                      </c:pt>
                      <c:pt idx="3">
                        <c:v>107.46227981071775</c:v>
                      </c:pt>
                      <c:pt idx="4">
                        <c:v>106.03770780169957</c:v>
                      </c:pt>
                      <c:pt idx="5">
                        <c:v>104.34556400663975</c:v>
                      </c:pt>
                      <c:pt idx="6">
                        <c:v>107.60597576988826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ACDF-4D36-9F51-49E2D8822295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figurer!$B$78</c15:sqref>
                        </c15:formulaRef>
                      </c:ext>
                    </c:extLst>
                    <c:strCache>
                      <c:ptCount val="1"/>
                      <c:pt idx="0">
                        <c:v>Anställda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figurer!$C$61:$I$61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2013</c:v>
                      </c:pt>
                      <c:pt idx="1">
                        <c:v>2014</c:v>
                      </c:pt>
                      <c:pt idx="2">
                        <c:v>2015</c:v>
                      </c:pt>
                      <c:pt idx="3">
                        <c:v>2016</c:v>
                      </c:pt>
                      <c:pt idx="4">
                        <c:v>2017</c:v>
                      </c:pt>
                      <c:pt idx="5">
                        <c:v>2018</c:v>
                      </c:pt>
                      <c:pt idx="6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figurer!$C$78:$I$78</c15:sqref>
                        </c15:formulaRef>
                      </c:ext>
                    </c:extLst>
                    <c:numCache>
                      <c:formatCode>0</c:formatCode>
                      <c:ptCount val="7"/>
                      <c:pt idx="0">
                        <c:v>100</c:v>
                      </c:pt>
                      <c:pt idx="1">
                        <c:v>99.497398818446342</c:v>
                      </c:pt>
                      <c:pt idx="2">
                        <c:v>99.858918966581427</c:v>
                      </c:pt>
                      <c:pt idx="3">
                        <c:v>101.58716162595891</c:v>
                      </c:pt>
                      <c:pt idx="4">
                        <c:v>99.876554095758749</c:v>
                      </c:pt>
                      <c:pt idx="5">
                        <c:v>97.733885900714228</c:v>
                      </c:pt>
                      <c:pt idx="6">
                        <c:v>97.019663169032711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ACDF-4D36-9F51-49E2D8822295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figurer!$B$79</c15:sqref>
                        </c15:formulaRef>
                      </c:ext>
                    </c:extLst>
                    <c:strCache>
                      <c:ptCount val="1"/>
                      <c:pt idx="0">
                        <c:v>Anställda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sv-SE"/>
                    </a:p>
                  </c:txPr>
                  <c:dLblPos val="b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figurer!$C$61:$I$61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2013</c:v>
                      </c:pt>
                      <c:pt idx="1">
                        <c:v>2014</c:v>
                      </c:pt>
                      <c:pt idx="2">
                        <c:v>2015</c:v>
                      </c:pt>
                      <c:pt idx="3">
                        <c:v>2016</c:v>
                      </c:pt>
                      <c:pt idx="4">
                        <c:v>2017</c:v>
                      </c:pt>
                      <c:pt idx="5">
                        <c:v>2018</c:v>
                      </c:pt>
                      <c:pt idx="6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figurer!$C$79:$I$79</c15:sqref>
                        </c15:formulaRef>
                      </c:ext>
                    </c:extLst>
                    <c:numCache>
                      <c:formatCode>0</c:formatCode>
                      <c:ptCount val="7"/>
                      <c:pt idx="0">
                        <c:v>100</c:v>
                      </c:pt>
                      <c:pt idx="1">
                        <c:v>101.13850368087655</c:v>
                      </c:pt>
                      <c:pt idx="2">
                        <c:v>99.717514124293785</c:v>
                      </c:pt>
                      <c:pt idx="3">
                        <c:v>104.37425098442048</c:v>
                      </c:pt>
                      <c:pt idx="4">
                        <c:v>101.19842492723849</c:v>
                      </c:pt>
                      <c:pt idx="5">
                        <c:v>102.46533127889059</c:v>
                      </c:pt>
                      <c:pt idx="6">
                        <c:v>103.6808765622325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ACDF-4D36-9F51-49E2D8822295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figurer!$B$80</c15:sqref>
                        </c15:formulaRef>
                      </c:ext>
                    </c:extLst>
                    <c:strCache>
                      <c:ptCount val="1"/>
                      <c:pt idx="0">
                        <c:v>Anställda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sv-SE"/>
                    </a:p>
                  </c:txPr>
                  <c:dLblPos val="b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figurer!$C$61:$I$61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2013</c:v>
                      </c:pt>
                      <c:pt idx="1">
                        <c:v>2014</c:v>
                      </c:pt>
                      <c:pt idx="2">
                        <c:v>2015</c:v>
                      </c:pt>
                      <c:pt idx="3">
                        <c:v>2016</c:v>
                      </c:pt>
                      <c:pt idx="4">
                        <c:v>2017</c:v>
                      </c:pt>
                      <c:pt idx="5">
                        <c:v>2018</c:v>
                      </c:pt>
                      <c:pt idx="6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figurer!$C$80:$I$80</c15:sqref>
                        </c15:formulaRef>
                      </c:ext>
                    </c:extLst>
                    <c:numCache>
                      <c:formatCode>0</c:formatCode>
                      <c:ptCount val="7"/>
                      <c:pt idx="0">
                        <c:v>100</c:v>
                      </c:pt>
                      <c:pt idx="1">
                        <c:v>99.296682255035535</c:v>
                      </c:pt>
                      <c:pt idx="2">
                        <c:v>98.851124940162762</c:v>
                      </c:pt>
                      <c:pt idx="3">
                        <c:v>103.81117207349855</c:v>
                      </c:pt>
                      <c:pt idx="4">
                        <c:v>105.74069300732776</c:v>
                      </c:pt>
                      <c:pt idx="5">
                        <c:v>100.60389586478624</c:v>
                      </c:pt>
                      <c:pt idx="6">
                        <c:v>106.94480244504179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ACDF-4D36-9F51-49E2D8822295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figurer!$B$82</c15:sqref>
                        </c15:formulaRef>
                      </c:ext>
                    </c:extLst>
                    <c:strCache>
                      <c:ptCount val="1"/>
                      <c:pt idx="0">
                        <c:v>Anställda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figurer!$C$61:$I$61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2013</c:v>
                      </c:pt>
                      <c:pt idx="1">
                        <c:v>2014</c:v>
                      </c:pt>
                      <c:pt idx="2">
                        <c:v>2015</c:v>
                      </c:pt>
                      <c:pt idx="3">
                        <c:v>2016</c:v>
                      </c:pt>
                      <c:pt idx="4">
                        <c:v>2017</c:v>
                      </c:pt>
                      <c:pt idx="5">
                        <c:v>2018</c:v>
                      </c:pt>
                      <c:pt idx="6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figurer!$C$82:$I$82</c15:sqref>
                        </c15:formulaRef>
                      </c:ext>
                    </c:extLst>
                    <c:numCache>
                      <c:formatCode>0</c:formatCode>
                      <c:ptCount val="7"/>
                      <c:pt idx="0">
                        <c:v>100</c:v>
                      </c:pt>
                      <c:pt idx="1">
                        <c:v>102.66722154963681</c:v>
                      </c:pt>
                      <c:pt idx="2">
                        <c:v>105.2865213882163</c:v>
                      </c:pt>
                      <c:pt idx="3">
                        <c:v>107.95941787732042</c:v>
                      </c:pt>
                      <c:pt idx="4">
                        <c:v>112.41550645682001</c:v>
                      </c:pt>
                      <c:pt idx="5">
                        <c:v>114.30400020177562</c:v>
                      </c:pt>
                      <c:pt idx="6">
                        <c:v>117.41954196933011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ACDF-4D36-9F51-49E2D8822295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figurer!$B$83</c15:sqref>
                        </c15:formulaRef>
                      </c:ext>
                    </c:extLst>
                    <c:strCache>
                      <c:ptCount val="1"/>
                      <c:pt idx="0">
                        <c:v>Anställda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figurer!$C$61:$I$61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2013</c:v>
                      </c:pt>
                      <c:pt idx="1">
                        <c:v>2014</c:v>
                      </c:pt>
                      <c:pt idx="2">
                        <c:v>2015</c:v>
                      </c:pt>
                      <c:pt idx="3">
                        <c:v>2016</c:v>
                      </c:pt>
                      <c:pt idx="4">
                        <c:v>2017</c:v>
                      </c:pt>
                      <c:pt idx="5">
                        <c:v>2018</c:v>
                      </c:pt>
                      <c:pt idx="6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figurer!$C$83:$I$83</c15:sqref>
                        </c15:formulaRef>
                      </c:ext>
                    </c:extLst>
                    <c:numCache>
                      <c:formatCode>0</c:formatCode>
                      <c:ptCount val="7"/>
                      <c:pt idx="0">
                        <c:v>100</c:v>
                      </c:pt>
                      <c:pt idx="1">
                        <c:v>101.24283978475958</c:v>
                      </c:pt>
                      <c:pt idx="2">
                        <c:v>101.19539431811606</c:v>
                      </c:pt>
                      <c:pt idx="3">
                        <c:v>104.95168662847885</c:v>
                      </c:pt>
                      <c:pt idx="4">
                        <c:v>107.1584794306544</c:v>
                      </c:pt>
                      <c:pt idx="5">
                        <c:v>108.93247700052073</c:v>
                      </c:pt>
                      <c:pt idx="6">
                        <c:v>108.98339408667476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ACDF-4D36-9F51-49E2D8822295}"/>
                  </c:ext>
                </c:extLst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figurer!$B$84</c15:sqref>
                        </c15:formulaRef>
                      </c:ext>
                    </c:extLst>
                    <c:strCache>
                      <c:ptCount val="1"/>
                      <c:pt idx="0">
                        <c:v>Anställda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figurer!$C$61:$I$61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2013</c:v>
                      </c:pt>
                      <c:pt idx="1">
                        <c:v>2014</c:v>
                      </c:pt>
                      <c:pt idx="2">
                        <c:v>2015</c:v>
                      </c:pt>
                      <c:pt idx="3">
                        <c:v>2016</c:v>
                      </c:pt>
                      <c:pt idx="4">
                        <c:v>2017</c:v>
                      </c:pt>
                      <c:pt idx="5">
                        <c:v>2018</c:v>
                      </c:pt>
                      <c:pt idx="6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figurer!$C$84:$I$84</c15:sqref>
                        </c15:formulaRef>
                      </c:ext>
                    </c:extLst>
                    <c:numCache>
                      <c:formatCode>0</c:formatCode>
                      <c:ptCount val="7"/>
                      <c:pt idx="0">
                        <c:v>100</c:v>
                      </c:pt>
                      <c:pt idx="1">
                        <c:v>104.22096350094404</c:v>
                      </c:pt>
                      <c:pt idx="2">
                        <c:v>104.51054661709003</c:v>
                      </c:pt>
                      <c:pt idx="3">
                        <c:v>108.13496889877332</c:v>
                      </c:pt>
                      <c:pt idx="4">
                        <c:v>107.32645283849371</c:v>
                      </c:pt>
                      <c:pt idx="5">
                        <c:v>110.21996733502451</c:v>
                      </c:pt>
                      <c:pt idx="6">
                        <c:v>111.72464120651911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ACDF-4D36-9F51-49E2D8822295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figurer!$B$85</c15:sqref>
                        </c15:formulaRef>
                      </c:ext>
                    </c:extLst>
                    <c:strCache>
                      <c:ptCount val="1"/>
                      <c:pt idx="0">
                        <c:v>Anställda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figurer!$C$61:$I$61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2013</c:v>
                      </c:pt>
                      <c:pt idx="1">
                        <c:v>2014</c:v>
                      </c:pt>
                      <c:pt idx="2">
                        <c:v>2015</c:v>
                      </c:pt>
                      <c:pt idx="3">
                        <c:v>2016</c:v>
                      </c:pt>
                      <c:pt idx="4">
                        <c:v>2017</c:v>
                      </c:pt>
                      <c:pt idx="5">
                        <c:v>2018</c:v>
                      </c:pt>
                      <c:pt idx="6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figurer!$C$85:$I$85</c15:sqref>
                        </c15:formulaRef>
                      </c:ext>
                    </c:extLst>
                    <c:numCache>
                      <c:formatCode>0</c:formatCode>
                      <c:ptCount val="7"/>
                      <c:pt idx="0">
                        <c:v>100</c:v>
                      </c:pt>
                      <c:pt idx="1">
                        <c:v>103.59853972301096</c:v>
                      </c:pt>
                      <c:pt idx="2">
                        <c:v>104.60972359042708</c:v>
                      </c:pt>
                      <c:pt idx="3">
                        <c:v>107.23764269571767</c:v>
                      </c:pt>
                      <c:pt idx="4">
                        <c:v>107.50709856869676</c:v>
                      </c:pt>
                      <c:pt idx="5">
                        <c:v>106.09607695427943</c:v>
                      </c:pt>
                      <c:pt idx="6">
                        <c:v>114.55351451584863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ACDF-4D36-9F51-49E2D8822295}"/>
                  </c:ext>
                </c:extLst>
              </c15:ser>
            </c15:filteredLineSeries>
            <c15:filteredLine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figurer!$B$86</c15:sqref>
                        </c15:formulaRef>
                      </c:ext>
                    </c:extLst>
                    <c:strCache>
                      <c:ptCount val="1"/>
                      <c:pt idx="0">
                        <c:v>Anställda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figurer!$C$61:$I$61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2013</c:v>
                      </c:pt>
                      <c:pt idx="1">
                        <c:v>2014</c:v>
                      </c:pt>
                      <c:pt idx="2">
                        <c:v>2015</c:v>
                      </c:pt>
                      <c:pt idx="3">
                        <c:v>2016</c:v>
                      </c:pt>
                      <c:pt idx="4">
                        <c:v>2017</c:v>
                      </c:pt>
                      <c:pt idx="5">
                        <c:v>2018</c:v>
                      </c:pt>
                      <c:pt idx="6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figurer!$C$86:$I$86</c15:sqref>
                        </c15:formulaRef>
                      </c:ext>
                    </c:extLst>
                    <c:numCache>
                      <c:formatCode>0</c:formatCode>
                      <c:ptCount val="7"/>
                      <c:pt idx="0">
                        <c:v>100</c:v>
                      </c:pt>
                      <c:pt idx="1">
                        <c:v>103.93023533628001</c:v>
                      </c:pt>
                      <c:pt idx="2">
                        <c:v>109.0311790706009</c:v>
                      </c:pt>
                      <c:pt idx="3">
                        <c:v>110.39302353362801</c:v>
                      </c:pt>
                      <c:pt idx="4">
                        <c:v>112.49552024847689</c:v>
                      </c:pt>
                      <c:pt idx="5">
                        <c:v>116.90359574722255</c:v>
                      </c:pt>
                      <c:pt idx="6">
                        <c:v>112.90168438657268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ACDF-4D36-9F51-49E2D8822295}"/>
                  </c:ext>
                </c:extLst>
              </c15:ser>
            </c15:filteredLineSeries>
            <c15:filteredLine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figurer!$B$87</c15:sqref>
                        </c15:formulaRef>
                      </c:ext>
                    </c:extLst>
                    <c:strCache>
                      <c:ptCount val="1"/>
                      <c:pt idx="0">
                        <c:v>Anställda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figurer!$C$61:$I$61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2013</c:v>
                      </c:pt>
                      <c:pt idx="1">
                        <c:v>2014</c:v>
                      </c:pt>
                      <c:pt idx="2">
                        <c:v>2015</c:v>
                      </c:pt>
                      <c:pt idx="3">
                        <c:v>2016</c:v>
                      </c:pt>
                      <c:pt idx="4">
                        <c:v>2017</c:v>
                      </c:pt>
                      <c:pt idx="5">
                        <c:v>2018</c:v>
                      </c:pt>
                      <c:pt idx="6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figurer!$C$87:$I$87</c15:sqref>
                        </c15:formulaRef>
                      </c:ext>
                    </c:extLst>
                    <c:numCache>
                      <c:formatCode>0</c:formatCode>
                      <c:ptCount val="7"/>
                      <c:pt idx="0">
                        <c:v>100</c:v>
                      </c:pt>
                      <c:pt idx="1">
                        <c:v>98.062830561396794</c:v>
                      </c:pt>
                      <c:pt idx="2">
                        <c:v>100.089211750462</c:v>
                      </c:pt>
                      <c:pt idx="3">
                        <c:v>85.51583508570701</c:v>
                      </c:pt>
                      <c:pt idx="4">
                        <c:v>81.545912190148471</c:v>
                      </c:pt>
                      <c:pt idx="5">
                        <c:v>84.005607595743328</c:v>
                      </c:pt>
                      <c:pt idx="6">
                        <c:v>82.986044733320583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ACDF-4D36-9F51-49E2D8822295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figurer!$B$88</c15:sqref>
                        </c15:formulaRef>
                      </c:ext>
                    </c:extLst>
                    <c:strCache>
                      <c:ptCount val="1"/>
                      <c:pt idx="0">
                        <c:v>Anställda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figurer!$C$61:$I$61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2013</c:v>
                      </c:pt>
                      <c:pt idx="1">
                        <c:v>2014</c:v>
                      </c:pt>
                      <c:pt idx="2">
                        <c:v>2015</c:v>
                      </c:pt>
                      <c:pt idx="3">
                        <c:v>2016</c:v>
                      </c:pt>
                      <c:pt idx="4">
                        <c:v>2017</c:v>
                      </c:pt>
                      <c:pt idx="5">
                        <c:v>2018</c:v>
                      </c:pt>
                      <c:pt idx="6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figurer!$C$88:$I$88</c15:sqref>
                        </c15:formulaRef>
                      </c:ext>
                    </c:extLst>
                    <c:numCache>
                      <c:formatCode>0</c:formatCode>
                      <c:ptCount val="7"/>
                      <c:pt idx="0">
                        <c:v>100</c:v>
                      </c:pt>
                      <c:pt idx="1">
                        <c:v>103.02843776929707</c:v>
                      </c:pt>
                      <c:pt idx="2">
                        <c:v>104.64114243506093</c:v>
                      </c:pt>
                      <c:pt idx="3">
                        <c:v>106.41388649513726</c:v>
                      </c:pt>
                      <c:pt idx="4">
                        <c:v>106.0445648159547</c:v>
                      </c:pt>
                      <c:pt idx="5">
                        <c:v>113.73876646559154</c:v>
                      </c:pt>
                      <c:pt idx="6">
                        <c:v>120.25113874184414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ACDF-4D36-9F51-49E2D8822295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figurer!$B$89</c15:sqref>
                        </c15:formulaRef>
                      </c:ext>
                    </c:extLst>
                    <c:strCache>
                      <c:ptCount val="1"/>
                      <c:pt idx="0">
                        <c:v>Anställda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figurer!$C$61:$I$61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2013</c:v>
                      </c:pt>
                      <c:pt idx="1">
                        <c:v>2014</c:v>
                      </c:pt>
                      <c:pt idx="2">
                        <c:v>2015</c:v>
                      </c:pt>
                      <c:pt idx="3">
                        <c:v>2016</c:v>
                      </c:pt>
                      <c:pt idx="4">
                        <c:v>2017</c:v>
                      </c:pt>
                      <c:pt idx="5">
                        <c:v>2018</c:v>
                      </c:pt>
                      <c:pt idx="6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figurer!$C$89:$I$89</c15:sqref>
                        </c15:formulaRef>
                      </c:ext>
                    </c:extLst>
                    <c:numCache>
                      <c:formatCode>0</c:formatCode>
                      <c:ptCount val="7"/>
                      <c:pt idx="0">
                        <c:v>100</c:v>
                      </c:pt>
                      <c:pt idx="1">
                        <c:v>102.66747925554358</c:v>
                      </c:pt>
                      <c:pt idx="2">
                        <c:v>104.20280343162534</c:v>
                      </c:pt>
                      <c:pt idx="3">
                        <c:v>104.70207678964887</c:v>
                      </c:pt>
                      <c:pt idx="4">
                        <c:v>103.94261872392292</c:v>
                      </c:pt>
                      <c:pt idx="5">
                        <c:v>107.5852046317566</c:v>
                      </c:pt>
                      <c:pt idx="6">
                        <c:v>107.89226946697295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ACDF-4D36-9F51-49E2D8822295}"/>
                  </c:ext>
                </c:extLst>
              </c15:ser>
            </c15:filteredLineSeries>
            <c15:filteredLineSeries>
              <c15:ser>
                <c:idx val="28"/>
                <c:order val="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figurer!$B$90</c15:sqref>
                        </c15:formulaRef>
                      </c:ext>
                    </c:extLst>
                    <c:strCache>
                      <c:ptCount val="1"/>
                      <c:pt idx="0">
                        <c:v>Anställda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figurer!$C$61:$I$61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2013</c:v>
                      </c:pt>
                      <c:pt idx="1">
                        <c:v>2014</c:v>
                      </c:pt>
                      <c:pt idx="2">
                        <c:v>2015</c:v>
                      </c:pt>
                      <c:pt idx="3">
                        <c:v>2016</c:v>
                      </c:pt>
                      <c:pt idx="4">
                        <c:v>2017</c:v>
                      </c:pt>
                      <c:pt idx="5">
                        <c:v>2018</c:v>
                      </c:pt>
                      <c:pt idx="6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figurer!$C$90:$I$90</c15:sqref>
                        </c15:formulaRef>
                      </c:ext>
                    </c:extLst>
                    <c:numCache>
                      <c:formatCode>0</c:formatCode>
                      <c:ptCount val="7"/>
                      <c:pt idx="0">
                        <c:v>100</c:v>
                      </c:pt>
                      <c:pt idx="1">
                        <c:v>103.06983883346123</c:v>
                      </c:pt>
                      <c:pt idx="2">
                        <c:v>106.1616050871615</c:v>
                      </c:pt>
                      <c:pt idx="3">
                        <c:v>107.63074224317508</c:v>
                      </c:pt>
                      <c:pt idx="4">
                        <c:v>102.56550816796404</c:v>
                      </c:pt>
                      <c:pt idx="5">
                        <c:v>108.48591163249644</c:v>
                      </c:pt>
                      <c:pt idx="6">
                        <c:v>109.25337134086175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ACDF-4D36-9F51-49E2D8822295}"/>
                  </c:ext>
                </c:extLst>
              </c15:ser>
            </c15:filteredLineSeries>
            <c15:filteredLine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figurer!$B$91</c15:sqref>
                        </c15:formulaRef>
                      </c:ext>
                    </c:extLst>
                    <c:strCache>
                      <c:ptCount val="1"/>
                      <c:pt idx="0">
                        <c:v>Anställda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figurer!$C$61:$I$61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2013</c:v>
                      </c:pt>
                      <c:pt idx="1">
                        <c:v>2014</c:v>
                      </c:pt>
                      <c:pt idx="2">
                        <c:v>2015</c:v>
                      </c:pt>
                      <c:pt idx="3">
                        <c:v>2016</c:v>
                      </c:pt>
                      <c:pt idx="4">
                        <c:v>2017</c:v>
                      </c:pt>
                      <c:pt idx="5">
                        <c:v>2018</c:v>
                      </c:pt>
                      <c:pt idx="6">
                        <c:v>2019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figurer!$C$91:$I$91</c15:sqref>
                        </c15:formulaRef>
                      </c:ext>
                    </c:extLst>
                    <c:numCache>
                      <c:formatCode>0</c:formatCode>
                      <c:ptCount val="7"/>
                      <c:pt idx="0">
                        <c:v>100</c:v>
                      </c:pt>
                      <c:pt idx="1">
                        <c:v>103.63497708145172</c:v>
                      </c:pt>
                      <c:pt idx="2">
                        <c:v>105.50432923863889</c:v>
                      </c:pt>
                      <c:pt idx="3">
                        <c:v>107.77291814434888</c:v>
                      </c:pt>
                      <c:pt idx="4">
                        <c:v>110.35430443781293</c:v>
                      </c:pt>
                      <c:pt idx="5">
                        <c:v>112.14384155907524</c:v>
                      </c:pt>
                      <c:pt idx="6">
                        <c:v>113.99461329291955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ACDF-4D36-9F51-49E2D8822295}"/>
                  </c:ext>
                </c:extLst>
              </c15:ser>
            </c15:filteredLineSeries>
          </c:ext>
        </c:extLst>
      </c:lineChart>
      <c:catAx>
        <c:axId val="583560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83553096"/>
        <c:crosses val="autoZero"/>
        <c:auto val="1"/>
        <c:lblAlgn val="ctr"/>
        <c:lblOffset val="100"/>
        <c:noMultiLvlLbl val="0"/>
      </c:catAx>
      <c:valAx>
        <c:axId val="583553096"/>
        <c:scaling>
          <c:orientation val="minMax"/>
          <c:min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583560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8.4098687883863765E-2"/>
          <c:y val="0.13272504025764895"/>
          <c:w val="0.15784910664433277"/>
          <c:h val="0.17361329833770778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sv-S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2E4F12-28EB-4BCB-83D7-2384A80B5A33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401B8C3F-0A74-4164-915A-C11DEDCBC74D}">
      <dgm:prSet phldrT="[Text]" custT="1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sv-SE" sz="2000" dirty="0" smtClean="0">
              <a:solidFill>
                <a:schemeClr val="bg1"/>
              </a:solidFill>
              <a:latin typeface="Stockholm Type Display Bold" pitchFamily="50" charset="0"/>
            </a:rPr>
            <a:t>Nya </a:t>
          </a:r>
        </a:p>
        <a:p>
          <a:r>
            <a:rPr lang="sv-SE" sz="2000" dirty="0" smtClean="0">
              <a:solidFill>
                <a:schemeClr val="bg1"/>
              </a:solidFill>
              <a:latin typeface="Stockholm Type Display Bold" pitchFamily="50" charset="0"/>
            </a:rPr>
            <a:t>företag</a:t>
          </a:r>
          <a:endParaRPr lang="sv-SE" sz="2000" dirty="0">
            <a:solidFill>
              <a:schemeClr val="bg1"/>
            </a:solidFill>
            <a:latin typeface="Stockholm Type Display Bold" pitchFamily="50" charset="0"/>
          </a:endParaRPr>
        </a:p>
      </dgm:t>
    </dgm:pt>
    <dgm:pt modelId="{D9327041-D808-4DB6-8BF6-13994CBA443F}" type="parTrans" cxnId="{D9C3DA1C-6577-4341-9744-F0CF0CE2CE1C}">
      <dgm:prSet/>
      <dgm:spPr/>
      <dgm:t>
        <a:bodyPr/>
        <a:lstStyle/>
        <a:p>
          <a:endParaRPr lang="sv-SE"/>
        </a:p>
      </dgm:t>
    </dgm:pt>
    <dgm:pt modelId="{B9A6CAE5-3CF6-430D-808D-818BEDEBDE51}" type="sibTrans" cxnId="{D9C3DA1C-6577-4341-9744-F0CF0CE2CE1C}">
      <dgm:prSet/>
      <dgm:spPr/>
      <dgm:t>
        <a:bodyPr/>
        <a:lstStyle/>
        <a:p>
          <a:endParaRPr lang="sv-SE"/>
        </a:p>
      </dgm:t>
    </dgm:pt>
    <dgm:pt modelId="{D18FCAD8-11F9-4F7A-AE7A-906C7CCAC9A7}">
      <dgm:prSet phldrT="[Text]" custT="1"/>
      <dgm:spPr>
        <a:ln>
          <a:noFill/>
        </a:ln>
      </dgm:spPr>
      <dgm:t>
        <a:bodyPr/>
        <a:lstStyle/>
        <a:p>
          <a:r>
            <a:rPr lang="sv-SE" sz="3000" dirty="0" smtClean="0">
              <a:solidFill>
                <a:schemeClr val="bg1"/>
              </a:solidFill>
              <a:latin typeface="Stockholm Type Display Bold" pitchFamily="50" charset="0"/>
            </a:rPr>
            <a:t>Etableringar</a:t>
          </a:r>
          <a:endParaRPr lang="sv-SE" sz="3000" dirty="0">
            <a:solidFill>
              <a:schemeClr val="bg1"/>
            </a:solidFill>
            <a:latin typeface="Stockholm Type Display Bold" pitchFamily="50" charset="0"/>
          </a:endParaRPr>
        </a:p>
      </dgm:t>
    </dgm:pt>
    <dgm:pt modelId="{AE921A43-5B2E-43E9-92D5-405CEA7EF151}" type="parTrans" cxnId="{159325B3-A2FF-46E5-A30B-49778B487757}">
      <dgm:prSet/>
      <dgm:spPr/>
      <dgm:t>
        <a:bodyPr/>
        <a:lstStyle/>
        <a:p>
          <a:endParaRPr lang="sv-SE"/>
        </a:p>
      </dgm:t>
    </dgm:pt>
    <dgm:pt modelId="{37BFE66F-7D87-4AAE-9D20-DE3FE78F607C}" type="sibTrans" cxnId="{159325B3-A2FF-46E5-A30B-49778B487757}">
      <dgm:prSet/>
      <dgm:spPr/>
      <dgm:t>
        <a:bodyPr/>
        <a:lstStyle/>
        <a:p>
          <a:endParaRPr lang="sv-SE"/>
        </a:p>
      </dgm:t>
    </dgm:pt>
    <dgm:pt modelId="{5FAC0266-BBDC-410B-ABCC-3CBECA296CEC}">
      <dgm:prSet phldrT="[Text]" custT="1"/>
      <dgm:spPr>
        <a:solidFill>
          <a:srgbClr val="7030A0"/>
        </a:solidFill>
        <a:ln>
          <a:noFill/>
        </a:ln>
      </dgm:spPr>
      <dgm:t>
        <a:bodyPr/>
        <a:lstStyle/>
        <a:p>
          <a:r>
            <a:rPr lang="sv-SE" sz="4400" dirty="0" smtClean="0">
              <a:solidFill>
                <a:schemeClr val="bg1"/>
              </a:solidFill>
              <a:latin typeface="Stockholm Type Display Bold" pitchFamily="50" charset="0"/>
            </a:rPr>
            <a:t>Befintliga företag</a:t>
          </a:r>
          <a:endParaRPr lang="sv-SE" sz="4400" dirty="0">
            <a:solidFill>
              <a:schemeClr val="bg1"/>
            </a:solidFill>
            <a:latin typeface="Stockholm Type Display Bold" pitchFamily="50" charset="0"/>
          </a:endParaRPr>
        </a:p>
      </dgm:t>
    </dgm:pt>
    <dgm:pt modelId="{91A19855-B120-4946-A347-0C6628972B8F}" type="parTrans" cxnId="{400349CD-B103-4079-B904-49C99365DECF}">
      <dgm:prSet/>
      <dgm:spPr/>
      <dgm:t>
        <a:bodyPr/>
        <a:lstStyle/>
        <a:p>
          <a:endParaRPr lang="sv-SE"/>
        </a:p>
      </dgm:t>
    </dgm:pt>
    <dgm:pt modelId="{BC2D6639-05C7-4B99-BB1B-F7271FF10871}" type="sibTrans" cxnId="{400349CD-B103-4079-B904-49C99365DECF}">
      <dgm:prSet/>
      <dgm:spPr/>
      <dgm:t>
        <a:bodyPr/>
        <a:lstStyle/>
        <a:p>
          <a:endParaRPr lang="sv-SE"/>
        </a:p>
      </dgm:t>
    </dgm:pt>
    <dgm:pt modelId="{4163AE7E-2A47-4BC1-81A5-9B3B625A4FE3}" type="pres">
      <dgm:prSet presAssocID="{672E4F12-28EB-4BCB-83D7-2384A80B5A33}" presName="Name0" presStyleCnt="0">
        <dgm:presLayoutVars>
          <dgm:dir/>
          <dgm:animLvl val="lvl"/>
          <dgm:resizeHandles val="exact"/>
        </dgm:presLayoutVars>
      </dgm:prSet>
      <dgm:spPr/>
    </dgm:pt>
    <dgm:pt modelId="{1D47A58F-78F1-4677-B004-C401C8FC3AF3}" type="pres">
      <dgm:prSet presAssocID="{401B8C3F-0A74-4164-915A-C11DEDCBC74D}" presName="Name8" presStyleCnt="0"/>
      <dgm:spPr/>
    </dgm:pt>
    <dgm:pt modelId="{296BAD6E-6E08-4EF1-A460-1E1F3AC7024F}" type="pres">
      <dgm:prSet presAssocID="{401B8C3F-0A74-4164-915A-C11DEDCBC74D}" presName="level" presStyleLbl="node1" presStyleIdx="0" presStyleCnt="3" custLinFactNeighborX="1">
        <dgm:presLayoutVars>
          <dgm:chMax val="1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D84C5E3A-CCC9-401F-B2F2-6BDB7ADB64F0}" type="pres">
      <dgm:prSet presAssocID="{401B8C3F-0A74-4164-915A-C11DEDCBC74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6F6DF47E-75E4-40DE-BBBD-4EEAE9E783B6}" type="pres">
      <dgm:prSet presAssocID="{D18FCAD8-11F9-4F7A-AE7A-906C7CCAC9A7}" presName="Name8" presStyleCnt="0"/>
      <dgm:spPr/>
    </dgm:pt>
    <dgm:pt modelId="{D4DFE86B-EDF7-4013-8D18-E9265B19FA8D}" type="pres">
      <dgm:prSet presAssocID="{D18FCAD8-11F9-4F7A-AE7A-906C7CCAC9A7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F443E8B4-A181-4683-B486-17037606A12B}" type="pres">
      <dgm:prSet presAssocID="{D18FCAD8-11F9-4F7A-AE7A-906C7CCAC9A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7EAC3BAB-6A81-4003-9AD1-9706B33224EE}" type="pres">
      <dgm:prSet presAssocID="{5FAC0266-BBDC-410B-ABCC-3CBECA296CEC}" presName="Name8" presStyleCnt="0"/>
      <dgm:spPr/>
    </dgm:pt>
    <dgm:pt modelId="{76D5BE8C-84F7-4198-8AB0-61B079A6781C}" type="pres">
      <dgm:prSet presAssocID="{5FAC0266-BBDC-410B-ABCC-3CBECA296CEC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159773B3-D7B5-48FA-B947-C19F06FCA5DD}" type="pres">
      <dgm:prSet presAssocID="{5FAC0266-BBDC-410B-ABCC-3CBECA296CE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sv-SE"/>
        </a:p>
      </dgm:t>
    </dgm:pt>
  </dgm:ptLst>
  <dgm:cxnLst>
    <dgm:cxn modelId="{159325B3-A2FF-46E5-A30B-49778B487757}" srcId="{672E4F12-28EB-4BCB-83D7-2384A80B5A33}" destId="{D18FCAD8-11F9-4F7A-AE7A-906C7CCAC9A7}" srcOrd="1" destOrd="0" parTransId="{AE921A43-5B2E-43E9-92D5-405CEA7EF151}" sibTransId="{37BFE66F-7D87-4AAE-9D20-DE3FE78F607C}"/>
    <dgm:cxn modelId="{C99F19D6-F8B1-4C82-AF6F-491223E00497}" type="presOf" srcId="{5FAC0266-BBDC-410B-ABCC-3CBECA296CEC}" destId="{76D5BE8C-84F7-4198-8AB0-61B079A6781C}" srcOrd="0" destOrd="0" presId="urn:microsoft.com/office/officeart/2005/8/layout/pyramid1"/>
    <dgm:cxn modelId="{7CE222FC-83BE-4776-9050-72FCC46E9DAA}" type="presOf" srcId="{401B8C3F-0A74-4164-915A-C11DEDCBC74D}" destId="{D84C5E3A-CCC9-401F-B2F2-6BDB7ADB64F0}" srcOrd="1" destOrd="0" presId="urn:microsoft.com/office/officeart/2005/8/layout/pyramid1"/>
    <dgm:cxn modelId="{D9C3DA1C-6577-4341-9744-F0CF0CE2CE1C}" srcId="{672E4F12-28EB-4BCB-83D7-2384A80B5A33}" destId="{401B8C3F-0A74-4164-915A-C11DEDCBC74D}" srcOrd="0" destOrd="0" parTransId="{D9327041-D808-4DB6-8BF6-13994CBA443F}" sibTransId="{B9A6CAE5-3CF6-430D-808D-818BEDEBDE51}"/>
    <dgm:cxn modelId="{FC77481D-3B8C-4F71-905E-4B32A8B7EA97}" type="presOf" srcId="{D18FCAD8-11F9-4F7A-AE7A-906C7CCAC9A7}" destId="{F443E8B4-A181-4683-B486-17037606A12B}" srcOrd="1" destOrd="0" presId="urn:microsoft.com/office/officeart/2005/8/layout/pyramid1"/>
    <dgm:cxn modelId="{ABEDE62D-62B1-468E-AB51-2A7DC107D39A}" type="presOf" srcId="{5FAC0266-BBDC-410B-ABCC-3CBECA296CEC}" destId="{159773B3-D7B5-48FA-B947-C19F06FCA5DD}" srcOrd="1" destOrd="0" presId="urn:microsoft.com/office/officeart/2005/8/layout/pyramid1"/>
    <dgm:cxn modelId="{43F0BB6B-20ED-43D2-B384-22CD64DC2DE9}" type="presOf" srcId="{D18FCAD8-11F9-4F7A-AE7A-906C7CCAC9A7}" destId="{D4DFE86B-EDF7-4013-8D18-E9265B19FA8D}" srcOrd="0" destOrd="0" presId="urn:microsoft.com/office/officeart/2005/8/layout/pyramid1"/>
    <dgm:cxn modelId="{43A4E56F-C808-4223-B763-93E88CA9620C}" type="presOf" srcId="{401B8C3F-0A74-4164-915A-C11DEDCBC74D}" destId="{296BAD6E-6E08-4EF1-A460-1E1F3AC7024F}" srcOrd="0" destOrd="0" presId="urn:microsoft.com/office/officeart/2005/8/layout/pyramid1"/>
    <dgm:cxn modelId="{400349CD-B103-4079-B904-49C99365DECF}" srcId="{672E4F12-28EB-4BCB-83D7-2384A80B5A33}" destId="{5FAC0266-BBDC-410B-ABCC-3CBECA296CEC}" srcOrd="2" destOrd="0" parTransId="{91A19855-B120-4946-A347-0C6628972B8F}" sibTransId="{BC2D6639-05C7-4B99-BB1B-F7271FF10871}"/>
    <dgm:cxn modelId="{F1475C92-3D87-4FAD-BA35-7BBB45C43E00}" type="presOf" srcId="{672E4F12-28EB-4BCB-83D7-2384A80B5A33}" destId="{4163AE7E-2A47-4BC1-81A5-9B3B625A4FE3}" srcOrd="0" destOrd="0" presId="urn:microsoft.com/office/officeart/2005/8/layout/pyramid1"/>
    <dgm:cxn modelId="{6D13D65B-5720-4FF4-9A85-F66F83D44ABD}" type="presParOf" srcId="{4163AE7E-2A47-4BC1-81A5-9B3B625A4FE3}" destId="{1D47A58F-78F1-4677-B004-C401C8FC3AF3}" srcOrd="0" destOrd="0" presId="urn:microsoft.com/office/officeart/2005/8/layout/pyramid1"/>
    <dgm:cxn modelId="{A4EC613F-2E51-41FD-AB31-EFD97823350E}" type="presParOf" srcId="{1D47A58F-78F1-4677-B004-C401C8FC3AF3}" destId="{296BAD6E-6E08-4EF1-A460-1E1F3AC7024F}" srcOrd="0" destOrd="0" presId="urn:microsoft.com/office/officeart/2005/8/layout/pyramid1"/>
    <dgm:cxn modelId="{843869A9-48B0-4F96-A1D2-E3E5A352455F}" type="presParOf" srcId="{1D47A58F-78F1-4677-B004-C401C8FC3AF3}" destId="{D84C5E3A-CCC9-401F-B2F2-6BDB7ADB64F0}" srcOrd="1" destOrd="0" presId="urn:microsoft.com/office/officeart/2005/8/layout/pyramid1"/>
    <dgm:cxn modelId="{88148CCF-C72F-4BEB-A5ED-91DE6413A55C}" type="presParOf" srcId="{4163AE7E-2A47-4BC1-81A5-9B3B625A4FE3}" destId="{6F6DF47E-75E4-40DE-BBBD-4EEAE9E783B6}" srcOrd="1" destOrd="0" presId="urn:microsoft.com/office/officeart/2005/8/layout/pyramid1"/>
    <dgm:cxn modelId="{1F742A86-EF5C-4030-A4A0-41F2DE6F4351}" type="presParOf" srcId="{6F6DF47E-75E4-40DE-BBBD-4EEAE9E783B6}" destId="{D4DFE86B-EDF7-4013-8D18-E9265B19FA8D}" srcOrd="0" destOrd="0" presId="urn:microsoft.com/office/officeart/2005/8/layout/pyramid1"/>
    <dgm:cxn modelId="{61A42B17-BB24-42BF-8211-AA73C8163D14}" type="presParOf" srcId="{6F6DF47E-75E4-40DE-BBBD-4EEAE9E783B6}" destId="{F443E8B4-A181-4683-B486-17037606A12B}" srcOrd="1" destOrd="0" presId="urn:microsoft.com/office/officeart/2005/8/layout/pyramid1"/>
    <dgm:cxn modelId="{B4384C86-9F15-4FBE-A25B-EB584925EA37}" type="presParOf" srcId="{4163AE7E-2A47-4BC1-81A5-9B3B625A4FE3}" destId="{7EAC3BAB-6A81-4003-9AD1-9706B33224EE}" srcOrd="2" destOrd="0" presId="urn:microsoft.com/office/officeart/2005/8/layout/pyramid1"/>
    <dgm:cxn modelId="{13322C4B-D0ED-414D-B68C-4022D198B92C}" type="presParOf" srcId="{7EAC3BAB-6A81-4003-9AD1-9706B33224EE}" destId="{76D5BE8C-84F7-4198-8AB0-61B079A6781C}" srcOrd="0" destOrd="0" presId="urn:microsoft.com/office/officeart/2005/8/layout/pyramid1"/>
    <dgm:cxn modelId="{BB52B02B-9F9A-42DF-B4A7-1AE2C7E70BA0}" type="presParOf" srcId="{7EAC3BAB-6A81-4003-9AD1-9706B33224EE}" destId="{159773B3-D7B5-48FA-B947-C19F06FCA5DD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6BAD6E-6E08-4EF1-A460-1E1F3AC7024F}">
      <dsp:nvSpPr>
        <dsp:cNvPr id="0" name=""/>
        <dsp:cNvSpPr/>
      </dsp:nvSpPr>
      <dsp:spPr>
        <a:xfrm>
          <a:off x="1998241" y="0"/>
          <a:ext cx="1998222" cy="1332148"/>
        </a:xfrm>
        <a:prstGeom prst="trapezoid">
          <a:avLst>
            <a:gd name="adj" fmla="val 75000"/>
          </a:avLst>
        </a:prstGeom>
        <a:solidFill>
          <a:srgbClr val="C000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000" kern="1200" dirty="0" smtClean="0">
              <a:solidFill>
                <a:schemeClr val="bg1"/>
              </a:solidFill>
              <a:latin typeface="Stockholm Type Display Bold" pitchFamily="50" charset="0"/>
            </a:rPr>
            <a:t>Nya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000" kern="1200" dirty="0" smtClean="0">
              <a:solidFill>
                <a:schemeClr val="bg1"/>
              </a:solidFill>
              <a:latin typeface="Stockholm Type Display Bold" pitchFamily="50" charset="0"/>
            </a:rPr>
            <a:t>företag</a:t>
          </a:r>
          <a:endParaRPr lang="sv-SE" sz="2000" kern="1200" dirty="0">
            <a:solidFill>
              <a:schemeClr val="bg1"/>
            </a:solidFill>
            <a:latin typeface="Stockholm Type Display Bold" pitchFamily="50" charset="0"/>
          </a:endParaRPr>
        </a:p>
      </dsp:txBody>
      <dsp:txXfrm>
        <a:off x="1998241" y="0"/>
        <a:ext cx="1998222" cy="1332148"/>
      </dsp:txXfrm>
    </dsp:sp>
    <dsp:sp modelId="{D4DFE86B-EDF7-4013-8D18-E9265B19FA8D}">
      <dsp:nvSpPr>
        <dsp:cNvPr id="0" name=""/>
        <dsp:cNvSpPr/>
      </dsp:nvSpPr>
      <dsp:spPr>
        <a:xfrm>
          <a:off x="999110" y="1332148"/>
          <a:ext cx="3996444" cy="1332148"/>
        </a:xfrm>
        <a:prstGeom prst="trapezoid">
          <a:avLst>
            <a:gd name="adj" fmla="val 7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3000" kern="1200" dirty="0" smtClean="0">
              <a:solidFill>
                <a:schemeClr val="bg1"/>
              </a:solidFill>
              <a:latin typeface="Stockholm Type Display Bold" pitchFamily="50" charset="0"/>
            </a:rPr>
            <a:t>Etableringar</a:t>
          </a:r>
          <a:endParaRPr lang="sv-SE" sz="3000" kern="1200" dirty="0">
            <a:solidFill>
              <a:schemeClr val="bg1"/>
            </a:solidFill>
            <a:latin typeface="Stockholm Type Display Bold" pitchFamily="50" charset="0"/>
          </a:endParaRPr>
        </a:p>
      </dsp:txBody>
      <dsp:txXfrm>
        <a:off x="1698488" y="1332148"/>
        <a:ext cx="2597688" cy="1332148"/>
      </dsp:txXfrm>
    </dsp:sp>
    <dsp:sp modelId="{76D5BE8C-84F7-4198-8AB0-61B079A6781C}">
      <dsp:nvSpPr>
        <dsp:cNvPr id="0" name=""/>
        <dsp:cNvSpPr/>
      </dsp:nvSpPr>
      <dsp:spPr>
        <a:xfrm>
          <a:off x="0" y="2664296"/>
          <a:ext cx="5994666" cy="1332148"/>
        </a:xfrm>
        <a:prstGeom prst="trapezoid">
          <a:avLst>
            <a:gd name="adj" fmla="val 75000"/>
          </a:avLst>
        </a:prstGeom>
        <a:solidFill>
          <a:srgbClr val="7030A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4400" kern="1200" dirty="0" smtClean="0">
              <a:solidFill>
                <a:schemeClr val="bg1"/>
              </a:solidFill>
              <a:latin typeface="Stockholm Type Display Bold" pitchFamily="50" charset="0"/>
            </a:rPr>
            <a:t>Befintliga företag</a:t>
          </a:r>
          <a:endParaRPr lang="sv-SE" sz="4400" kern="1200" dirty="0">
            <a:solidFill>
              <a:schemeClr val="bg1"/>
            </a:solidFill>
            <a:latin typeface="Stockholm Type Display Bold" pitchFamily="50" charset="0"/>
          </a:endParaRPr>
        </a:p>
      </dsp:txBody>
      <dsp:txXfrm>
        <a:off x="1049066" y="2664296"/>
        <a:ext cx="3896532" cy="13321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4C1F8-0D69-664F-A929-998F54F0F36B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2F3F1-7161-E24B-8D50-3BE79D183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4931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74C8E-EFBB-48C2-8AAE-FED9B0987BF8}" type="datetimeFigureOut">
              <a:rPr lang="en-GB" smtClean="0"/>
              <a:t>31/10/2019</a:t>
            </a:fld>
            <a:endParaRPr lang="en-GB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1A796-0BD8-4130-A596-6328C1F31E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462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1631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08157" algn="l" defTabSz="81631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16314" algn="l" defTabSz="81631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24472" algn="l" defTabSz="81631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32629" algn="l" defTabSz="81631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40786" algn="l" defTabSz="81631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48943" algn="l" defTabSz="81631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57100" algn="l" defTabSz="81631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65257" algn="l" defTabSz="81631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837BE-8685-4275-AFD9-4235A397C08B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657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91A796-0BD8-4130-A596-6328C1F31E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928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91A796-0BD8-4130-A596-6328C1F31E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276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837BE-8685-4275-AFD9-4235A397C08B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4177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5D709F-E256-4A36-B43A-C2969BEDD107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9792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5D709F-E256-4A36-B43A-C2969BEDD107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5857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91A796-0BD8-4130-A596-6328C1F31E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6033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113758-4B63-40D7-B26B-F67CE25F1C5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7753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113758-4B63-40D7-B26B-F67CE25F1C5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4672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91A796-0BD8-4130-A596-6328C1F31E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9798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837BE-8685-4275-AFD9-4235A397C08B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456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C740-7330-441A-80F0-A683365F947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741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2563" marR="0" lvl="0" indent="-1825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GB" sz="1100" dirty="0" smtClean="0">
              <a:solidFill>
                <a:srgbClr val="000000"/>
              </a:solidFill>
            </a:endParaRPr>
          </a:p>
          <a:p>
            <a:pPr marL="182563" marR="0" lvl="0" indent="-1825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Std Book"/>
              <a:ea typeface="+mn-ea"/>
              <a:cs typeface="Futura std book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91A796-0BD8-4130-A596-6328C1F31E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480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91A796-0BD8-4130-A596-6328C1F31E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145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Shape 91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16" name="Shape 9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5594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USA och Storbritannien är som tidigare de länderna där de flesta investeringarna sker ifrån.</a:t>
            </a:r>
          </a:p>
          <a:p>
            <a:r>
              <a:rPr lang="sv-SE" dirty="0" smtClean="0"/>
              <a:t>Finland hänger med i täten, medan övriga nordiska länder och Tyskland släpar efter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91A796-0BD8-4130-A596-6328C1F31E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479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837BE-8685-4275-AFD9-4235A397C08B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295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91A796-0BD8-4130-A596-6328C1F31E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194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91A796-0BD8-4130-A596-6328C1F31ED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044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Chapter slid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ge16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97497" y="323473"/>
            <a:ext cx="5514775" cy="6046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pic>
        <p:nvPicPr>
          <p:cNvPr id="4" name="Bildobjekt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63" y="4206392"/>
            <a:ext cx="2298516" cy="56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2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,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2"/>
          <p:cNvSpPr>
            <a:spLocks noGrp="1"/>
          </p:cNvSpPr>
          <p:nvPr>
            <p:ph idx="1"/>
          </p:nvPr>
        </p:nvSpPr>
        <p:spPr bwMode="auto">
          <a:xfrm>
            <a:off x="397760" y="2191102"/>
            <a:ext cx="3420000" cy="254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 smtClean="0"/>
              <a:t>Redigera format för bakgrundstext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</p:txBody>
      </p:sp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397496" y="1454655"/>
            <a:ext cx="5675413" cy="727828"/>
          </a:xfrm>
        </p:spPr>
        <p:txBody>
          <a:bodyPr/>
          <a:lstStyle/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sp>
        <p:nvSpPr>
          <p:cNvPr id="9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399599" y="2192400"/>
            <a:ext cx="3420000" cy="2539938"/>
          </a:xfrm>
        </p:spPr>
        <p:txBody>
          <a:bodyPr/>
          <a:lstStyle>
            <a:lvl5pPr marL="803560" indent="-157311">
              <a:lnSpc>
                <a:spcPts val="1696"/>
              </a:lnSpc>
              <a:spcBef>
                <a:spcPts val="0"/>
              </a:spcBef>
              <a:buClr>
                <a:schemeClr val="tx1"/>
              </a:buClr>
              <a:buFont typeface="Futura Std Book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39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 - Blå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5482800" cy="702000"/>
          </a:xfrm>
        </p:spPr>
        <p:txBody>
          <a:bodyPr anchor="t"/>
          <a:lstStyle>
            <a:lvl1pPr algn="l">
              <a:defRPr sz="2100" b="1" cap="none" baseline="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/>
          </p:nvPr>
        </p:nvSpPr>
        <p:spPr>
          <a:xfrm>
            <a:off x="468313" y="1079898"/>
            <a:ext cx="5482800" cy="897787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4709964"/>
            <a:ext cx="1090410" cy="2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88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sv-SE" smtClean="0"/>
              <a:t>Klicka om du vill redigera mall för underrubrikformat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C7A7-9FB8-4A41-ACE2-9DB73FB691C0}" type="datetimeFigureOut">
              <a:rPr lang="sv-SE" smtClean="0"/>
              <a:t>2019-10-31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6142-2E0A-49F0-8331-0287AC9F81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7693608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C7A7-9FB8-4A41-ACE2-9DB73FB691C0}" type="datetimeFigureOut">
              <a:rPr lang="sv-SE" smtClean="0"/>
              <a:t>2019-10-31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6142-2E0A-49F0-8331-0287AC9F81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272481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C7A7-9FB8-4A41-ACE2-9DB73FB691C0}" type="datetimeFigureOut">
              <a:rPr lang="sv-SE" smtClean="0"/>
              <a:t>2019-10-31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6142-2E0A-49F0-8331-0287AC9F81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527947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C7A7-9FB8-4A41-ACE2-9DB73FB691C0}" type="datetimeFigureOut">
              <a:rPr lang="sv-SE" smtClean="0"/>
              <a:t>2019-10-31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6142-2E0A-49F0-8331-0287AC9F81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20009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C7A7-9FB8-4A41-ACE2-9DB73FB691C0}" type="datetimeFigureOut">
              <a:rPr lang="sv-SE" smtClean="0"/>
              <a:t>2019-10-31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6142-2E0A-49F0-8331-0287AC9F81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559388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C7A7-9FB8-4A41-ACE2-9DB73FB691C0}" type="datetimeFigureOut">
              <a:rPr lang="sv-SE" smtClean="0"/>
              <a:t>2019-10-31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6142-2E0A-49F0-8331-0287AC9F81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290297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C7A7-9FB8-4A41-ACE2-9DB73FB691C0}" type="datetimeFigureOut">
              <a:rPr lang="sv-SE" smtClean="0"/>
              <a:t>2019-10-31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6142-2E0A-49F0-8331-0287AC9F81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0681953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C7A7-9FB8-4A41-ACE2-9DB73FB691C0}" type="datetimeFigureOut">
              <a:rPr lang="sv-SE" smtClean="0"/>
              <a:t>2019-10-31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6142-2E0A-49F0-8331-0287AC9F81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309435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C7A7-9FB8-4A41-ACE2-9DB73FB691C0}" type="datetimeFigureOut">
              <a:rPr lang="sv-SE" smtClean="0"/>
              <a:t>2019-10-31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6142-2E0A-49F0-8331-0287AC9F81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086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399599" y="2192400"/>
            <a:ext cx="3420000" cy="2539938"/>
          </a:xfrm>
        </p:spPr>
        <p:txBody>
          <a:bodyPr/>
          <a:lstStyle>
            <a:lvl5pPr marL="803560" indent="-157311">
              <a:lnSpc>
                <a:spcPts val="1696"/>
              </a:lnSpc>
              <a:spcBef>
                <a:spcPts val="0"/>
              </a:spcBef>
              <a:buClr>
                <a:schemeClr val="tx1"/>
              </a:buClr>
              <a:buFont typeface="Futura Std Book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 dirty="0"/>
          </a:p>
        </p:txBody>
      </p:sp>
      <p:sp>
        <p:nvSpPr>
          <p:cNvPr id="6" name="Platshållare för text 6"/>
          <p:cNvSpPr>
            <a:spLocks noGrp="1"/>
          </p:cNvSpPr>
          <p:nvPr>
            <p:ph type="body" sz="quarter" idx="14"/>
          </p:nvPr>
        </p:nvSpPr>
        <p:spPr>
          <a:xfrm>
            <a:off x="4571999" y="2192400"/>
            <a:ext cx="3420000" cy="2539938"/>
          </a:xfrm>
        </p:spPr>
        <p:txBody>
          <a:bodyPr/>
          <a:lstStyle>
            <a:lvl5pPr marL="803560" indent="-157311">
              <a:lnSpc>
                <a:spcPts val="1696"/>
              </a:lnSpc>
              <a:spcBef>
                <a:spcPts val="0"/>
              </a:spcBef>
              <a:buClr>
                <a:schemeClr val="tx1"/>
              </a:buClr>
              <a:buFont typeface="Futura Std Book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802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C7A7-9FB8-4A41-ACE2-9DB73FB691C0}" type="datetimeFigureOut">
              <a:rPr lang="sv-SE" smtClean="0"/>
              <a:t>2019-10-31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6142-2E0A-49F0-8331-0287AC9F81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92327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C7A7-9FB8-4A41-ACE2-9DB73FB691C0}" type="datetimeFigureOut">
              <a:rPr lang="sv-SE" smtClean="0"/>
              <a:t>2019-10-31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6142-2E0A-49F0-8331-0287AC9F81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607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5143500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sv-SE" smtClean="0"/>
              <a:t>Klicka på ikonen för att lägga till en bild</a:t>
            </a:r>
            <a:endParaRPr lang="en-GB"/>
          </a:p>
        </p:txBody>
      </p:sp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397496" y="1454655"/>
            <a:ext cx="3720479" cy="727828"/>
          </a:xfrm>
        </p:spPr>
        <p:txBody>
          <a:bodyPr/>
          <a:lstStyle/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sp>
        <p:nvSpPr>
          <p:cNvPr id="6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399599" y="2192400"/>
            <a:ext cx="3420000" cy="2539938"/>
          </a:xfrm>
        </p:spPr>
        <p:txBody>
          <a:bodyPr/>
          <a:lstStyle>
            <a:lvl5pPr marL="803560" indent="-157311">
              <a:lnSpc>
                <a:spcPts val="1696"/>
              </a:lnSpc>
              <a:spcBef>
                <a:spcPts val="0"/>
              </a:spcBef>
              <a:buClr>
                <a:schemeClr val="tx1"/>
              </a:buClr>
              <a:buFont typeface="Futura Std Book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676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ge16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97497" y="323473"/>
            <a:ext cx="5514775" cy="6046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pic>
        <p:nvPicPr>
          <p:cNvPr id="4" name="Bildobjekt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63" y="4206392"/>
            <a:ext cx="2298516" cy="56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7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186967" cy="5143500"/>
          </a:xfrm>
          <a:prstGeom prst="rect">
            <a:avLst/>
          </a:prstGeom>
        </p:spPr>
      </p:pic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414750" y="332103"/>
            <a:ext cx="5514775" cy="392104"/>
          </a:xfrm>
        </p:spPr>
        <p:txBody>
          <a:bodyPr/>
          <a:lstStyle>
            <a:lvl1pPr>
              <a:lnSpc>
                <a:spcPts val="2600"/>
              </a:lnSpc>
              <a:defRPr spc="-50">
                <a:solidFill>
                  <a:schemeClr val="tx1"/>
                </a:solidFill>
              </a:defRPr>
            </a:lvl1pPr>
          </a:lstStyle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pic>
        <p:nvPicPr>
          <p:cNvPr id="8" name="Bildobjekt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813" y="4212743"/>
            <a:ext cx="2280993" cy="55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3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82" y="891955"/>
            <a:ext cx="9180797" cy="3373124"/>
          </a:xfrm>
          <a:prstGeom prst="rect">
            <a:avLst/>
          </a:prstGeom>
        </p:spPr>
      </p:pic>
      <p:sp>
        <p:nvSpPr>
          <p:cNvPr id="9" name="Platshållare för rubrik 1"/>
          <p:cNvSpPr>
            <a:spLocks noGrp="1"/>
          </p:cNvSpPr>
          <p:nvPr>
            <p:ph type="title" hasCustomPrompt="1"/>
          </p:nvPr>
        </p:nvSpPr>
        <p:spPr bwMode="auto">
          <a:xfrm>
            <a:off x="591922" y="303498"/>
            <a:ext cx="8191449" cy="61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6000" rIns="0" bIns="115200" numCol="1" anchor="t" anchorCtr="0" compatLnSpc="1">
            <a:prstTxWarp prst="textNoShape">
              <a:avLst/>
            </a:prstTxWarp>
            <a:spAutoFit/>
          </a:bodyPr>
          <a:lstStyle>
            <a:lvl1pPr>
              <a:defRPr/>
            </a:lvl1pPr>
          </a:lstStyle>
          <a:p>
            <a:pPr lvl="0"/>
            <a:r>
              <a:rPr lang="sv-SE" altLang="sv-SE" dirty="0" smtClean="0"/>
              <a:t>Klicka här för att ändra rubrik</a:t>
            </a:r>
          </a:p>
        </p:txBody>
      </p:sp>
      <p:sp>
        <p:nvSpPr>
          <p:cNvPr id="7" name="Rektangel 6"/>
          <p:cNvSpPr/>
          <p:nvPr userDrawn="1"/>
        </p:nvSpPr>
        <p:spPr>
          <a:xfrm rot="16200000">
            <a:off x="4124676" y="124175"/>
            <a:ext cx="894651" cy="9144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pic>
        <p:nvPicPr>
          <p:cNvPr id="14" name="Bildobjekt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007" y="4555050"/>
            <a:ext cx="442662" cy="392965"/>
          </a:xfrm>
          <a:prstGeom prst="rect">
            <a:avLst/>
          </a:prstGeom>
        </p:spPr>
      </p:pic>
      <p:sp>
        <p:nvSpPr>
          <p:cNvPr id="2" name="Rektangel 1"/>
          <p:cNvSpPr/>
          <p:nvPr userDrawn="1"/>
        </p:nvSpPr>
        <p:spPr>
          <a:xfrm rot="16200000">
            <a:off x="4466903" y="-323150"/>
            <a:ext cx="210195" cy="9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1523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5" y="891955"/>
            <a:ext cx="9161387" cy="3373124"/>
          </a:xfrm>
          <a:prstGeom prst="rect">
            <a:avLst/>
          </a:prstGeom>
        </p:spPr>
      </p:pic>
      <p:sp>
        <p:nvSpPr>
          <p:cNvPr id="8" name="Rektangel 7"/>
          <p:cNvSpPr/>
          <p:nvPr userDrawn="1"/>
        </p:nvSpPr>
        <p:spPr>
          <a:xfrm rot="16200000">
            <a:off x="4124676" y="124175"/>
            <a:ext cx="894651" cy="9144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sp>
        <p:nvSpPr>
          <p:cNvPr id="7" name="Rektangel 6"/>
          <p:cNvSpPr/>
          <p:nvPr userDrawn="1"/>
        </p:nvSpPr>
        <p:spPr>
          <a:xfrm rot="16200000">
            <a:off x="4221758" y="294284"/>
            <a:ext cx="627459" cy="907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pic>
        <p:nvPicPr>
          <p:cNvPr id="14" name="Bildobjekt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007" y="4555050"/>
            <a:ext cx="442662" cy="392965"/>
          </a:xfrm>
          <a:prstGeom prst="rect">
            <a:avLst/>
          </a:prstGeom>
        </p:spPr>
      </p:pic>
      <p:sp>
        <p:nvSpPr>
          <p:cNvPr id="2" name="Rektangel 1"/>
          <p:cNvSpPr/>
          <p:nvPr userDrawn="1"/>
        </p:nvSpPr>
        <p:spPr>
          <a:xfrm rot="16200000">
            <a:off x="4466903" y="-323150"/>
            <a:ext cx="210195" cy="9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Platshållare för rubrik 1"/>
          <p:cNvSpPr>
            <a:spLocks noGrp="1"/>
          </p:cNvSpPr>
          <p:nvPr>
            <p:ph type="title" hasCustomPrompt="1"/>
          </p:nvPr>
        </p:nvSpPr>
        <p:spPr bwMode="auto">
          <a:xfrm>
            <a:off x="591922" y="303498"/>
            <a:ext cx="8191449" cy="61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6000" rIns="0" bIns="115200" numCol="1" anchor="t" anchorCtr="0" compatLnSpc="1">
            <a:prstTxWarp prst="textNoShape">
              <a:avLst/>
            </a:prstTxWarp>
            <a:spAutoFit/>
          </a:bodyPr>
          <a:lstStyle>
            <a:lvl1pPr>
              <a:defRPr/>
            </a:lvl1pPr>
          </a:lstStyle>
          <a:p>
            <a:pPr lvl="0"/>
            <a:r>
              <a:rPr lang="sv-SE" altLang="sv-SE" dirty="0" smtClean="0"/>
              <a:t>Klicka här för att ändra rubrik</a:t>
            </a:r>
          </a:p>
        </p:txBody>
      </p:sp>
    </p:spTree>
    <p:extLst>
      <p:ext uri="{BB962C8B-B14F-4D97-AF65-F5344CB8AC3E}">
        <p14:creationId xmlns:p14="http://schemas.microsoft.com/office/powerpoint/2010/main" val="1358981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r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4" y="891955"/>
            <a:ext cx="9161387" cy="3373124"/>
          </a:xfrm>
          <a:prstGeom prst="rect">
            <a:avLst/>
          </a:prstGeom>
        </p:spPr>
      </p:pic>
      <p:sp>
        <p:nvSpPr>
          <p:cNvPr id="8" name="Rektangel 7"/>
          <p:cNvSpPr/>
          <p:nvPr userDrawn="1"/>
        </p:nvSpPr>
        <p:spPr>
          <a:xfrm rot="16200000">
            <a:off x="4124676" y="124175"/>
            <a:ext cx="894651" cy="9144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sp>
        <p:nvSpPr>
          <p:cNvPr id="7" name="Rektangel 6"/>
          <p:cNvSpPr/>
          <p:nvPr userDrawn="1"/>
        </p:nvSpPr>
        <p:spPr>
          <a:xfrm rot="16200000">
            <a:off x="4221758" y="294284"/>
            <a:ext cx="627459" cy="907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pic>
        <p:nvPicPr>
          <p:cNvPr id="14" name="Bildobjekt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007" y="4555050"/>
            <a:ext cx="442662" cy="392965"/>
          </a:xfrm>
          <a:prstGeom prst="rect">
            <a:avLst/>
          </a:prstGeom>
        </p:spPr>
      </p:pic>
      <p:sp>
        <p:nvSpPr>
          <p:cNvPr id="2" name="Rektangel 1"/>
          <p:cNvSpPr/>
          <p:nvPr userDrawn="1"/>
        </p:nvSpPr>
        <p:spPr>
          <a:xfrm rot="16200000">
            <a:off x="4466903" y="-323150"/>
            <a:ext cx="210195" cy="9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Platshållare för rubrik 1"/>
          <p:cNvSpPr>
            <a:spLocks noGrp="1"/>
          </p:cNvSpPr>
          <p:nvPr>
            <p:ph type="title" hasCustomPrompt="1"/>
          </p:nvPr>
        </p:nvSpPr>
        <p:spPr bwMode="auto">
          <a:xfrm>
            <a:off x="591922" y="303498"/>
            <a:ext cx="8191449" cy="61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6000" rIns="0" bIns="115200" numCol="1" anchor="t" anchorCtr="0" compatLnSpc="1">
            <a:prstTxWarp prst="textNoShape">
              <a:avLst/>
            </a:prstTxWarp>
            <a:spAutoFit/>
          </a:bodyPr>
          <a:lstStyle>
            <a:lvl1pPr>
              <a:defRPr/>
            </a:lvl1pPr>
          </a:lstStyle>
          <a:p>
            <a:pPr lvl="0"/>
            <a:r>
              <a:rPr lang="sv-SE" altLang="sv-SE" dirty="0" smtClean="0"/>
              <a:t>Klicka här för att ändra rubrik</a:t>
            </a:r>
          </a:p>
        </p:txBody>
      </p:sp>
    </p:spTree>
    <p:extLst>
      <p:ext uri="{BB962C8B-B14F-4D97-AF65-F5344CB8AC3E}">
        <p14:creationId xmlns:p14="http://schemas.microsoft.com/office/powerpoint/2010/main" val="403094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ar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 smtClean="0"/>
              <a:t>Klicka här för att ändra rubrik</a:t>
            </a:r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5" y="891955"/>
            <a:ext cx="9178630" cy="3373124"/>
          </a:xfrm>
          <a:prstGeom prst="rect">
            <a:avLst/>
          </a:prstGeom>
        </p:spPr>
      </p:pic>
      <p:sp>
        <p:nvSpPr>
          <p:cNvPr id="4" name="Rektangel 3"/>
          <p:cNvSpPr/>
          <p:nvPr userDrawn="1"/>
        </p:nvSpPr>
        <p:spPr>
          <a:xfrm rot="16200000">
            <a:off x="4466903" y="-323150"/>
            <a:ext cx="210195" cy="9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2929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ar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 smtClean="0"/>
              <a:t>Klicka här för att ändra rubrik</a:t>
            </a:r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4" y="891955"/>
            <a:ext cx="9161387" cy="3373124"/>
          </a:xfrm>
          <a:prstGeom prst="rect">
            <a:avLst/>
          </a:prstGeom>
        </p:spPr>
      </p:pic>
      <p:sp>
        <p:nvSpPr>
          <p:cNvPr id="4" name="Rektangel 3"/>
          <p:cNvSpPr/>
          <p:nvPr userDrawn="1"/>
        </p:nvSpPr>
        <p:spPr>
          <a:xfrm rot="16200000">
            <a:off x="4466903" y="-323150"/>
            <a:ext cx="210195" cy="9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73304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6" name="Rubrik 1"/>
          <p:cNvSpPr>
            <a:spLocks noGrp="1"/>
          </p:cNvSpPr>
          <p:nvPr>
            <p:ph type="title" hasCustomPrompt="1"/>
          </p:nvPr>
        </p:nvSpPr>
        <p:spPr>
          <a:xfrm>
            <a:off x="414749" y="332101"/>
            <a:ext cx="5514775" cy="1123637"/>
          </a:xfrm>
        </p:spPr>
        <p:txBody>
          <a:bodyPr/>
          <a:lstStyle>
            <a:lvl1pPr>
              <a:lnSpc>
                <a:spcPts val="2600"/>
              </a:lnSpc>
              <a:defRPr spc="-50">
                <a:solidFill>
                  <a:schemeClr val="tx1"/>
                </a:solidFill>
              </a:defRPr>
            </a:lvl1pPr>
          </a:lstStyle>
          <a:p>
            <a:r>
              <a:rPr lang="en-GB" noProof="0" dirty="0" err="1" smtClean="0"/>
              <a:t>Klicka</a:t>
            </a:r>
            <a:r>
              <a:rPr lang="en-GB" noProof="0" dirty="0" smtClean="0"/>
              <a:t> </a:t>
            </a:r>
            <a:r>
              <a:rPr lang="en-GB" noProof="0" dirty="0" err="1" smtClean="0"/>
              <a:t>här</a:t>
            </a:r>
            <a:r>
              <a:rPr lang="en-GB" noProof="0" dirty="0" smtClean="0"/>
              <a:t> </a:t>
            </a:r>
            <a:r>
              <a:rPr lang="en-GB" noProof="0" dirty="0" err="1" smtClean="0"/>
              <a:t>för</a:t>
            </a:r>
            <a:r>
              <a:rPr lang="en-GB" noProof="0" dirty="0" smtClean="0"/>
              <a:t> </a:t>
            </a:r>
            <a:r>
              <a:rPr lang="en-GB" noProof="0" dirty="0" err="1" smtClean="0"/>
              <a:t>att</a:t>
            </a:r>
            <a:r>
              <a:rPr lang="en-GB" noProof="0" dirty="0" smtClean="0"/>
              <a:t> </a:t>
            </a:r>
            <a:r>
              <a:rPr lang="en-GB" noProof="0" dirty="0" err="1" smtClean="0"/>
              <a:t>ändra</a:t>
            </a:r>
            <a:r>
              <a:rPr lang="en-GB" noProof="0" dirty="0" smtClean="0"/>
              <a:t> format</a:t>
            </a:r>
            <a:endParaRPr lang="en-GB" noProof="0" dirty="0"/>
          </a:p>
        </p:txBody>
      </p:sp>
      <p:pic>
        <p:nvPicPr>
          <p:cNvPr id="5" name="Bildobjekt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63" y="4206392"/>
            <a:ext cx="2298516" cy="56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2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 rot="16200000">
            <a:off x="4124676" y="124175"/>
            <a:ext cx="894651" cy="9144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sp>
        <p:nvSpPr>
          <p:cNvPr id="7" name="Rektangel 6"/>
          <p:cNvSpPr/>
          <p:nvPr userDrawn="1"/>
        </p:nvSpPr>
        <p:spPr>
          <a:xfrm rot="16200000">
            <a:off x="2395027" y="-2395026"/>
            <a:ext cx="4353949" cy="9144000"/>
          </a:xfrm>
          <a:prstGeom prst="rect">
            <a:avLst/>
          </a:prstGeom>
          <a:solidFill>
            <a:srgbClr val="979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ubrik 4"/>
          <p:cNvSpPr>
            <a:spLocks noGrp="1"/>
          </p:cNvSpPr>
          <p:nvPr>
            <p:ph type="title" hasCustomPrompt="1"/>
          </p:nvPr>
        </p:nvSpPr>
        <p:spPr>
          <a:xfrm>
            <a:off x="1115615" y="1383618"/>
            <a:ext cx="7807053" cy="775796"/>
          </a:xfrm>
        </p:spPr>
        <p:txBody>
          <a:bodyPr/>
          <a:lstStyle>
            <a:lvl1pPr>
              <a:defRPr sz="4049">
                <a:solidFill>
                  <a:schemeClr val="bg1"/>
                </a:solidFill>
                <a:effectLst/>
              </a:defRPr>
            </a:lvl1pPr>
          </a:lstStyle>
          <a:p>
            <a:r>
              <a:rPr lang="sv-SE" dirty="0" smtClean="0"/>
              <a:t>Kapitelsida rubrik</a:t>
            </a:r>
            <a:endParaRPr lang="sv-SE" dirty="0"/>
          </a:p>
        </p:txBody>
      </p:sp>
      <p:pic>
        <p:nvPicPr>
          <p:cNvPr id="14" name="Bildobjekt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007" y="4555050"/>
            <a:ext cx="442662" cy="392965"/>
          </a:xfrm>
          <a:prstGeom prst="rect">
            <a:avLst/>
          </a:prstGeom>
        </p:spPr>
      </p:pic>
      <p:sp>
        <p:nvSpPr>
          <p:cNvPr id="6" name="Rektangel 5"/>
          <p:cNvSpPr/>
          <p:nvPr userDrawn="1"/>
        </p:nvSpPr>
        <p:spPr>
          <a:xfrm>
            <a:off x="0" y="0"/>
            <a:ext cx="210140" cy="43539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11" hasCustomPrompt="1"/>
          </p:nvPr>
        </p:nvSpPr>
        <p:spPr>
          <a:xfrm>
            <a:off x="1115615" y="2176462"/>
            <a:ext cx="5022151" cy="1313390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sz="2249" b="1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None/>
              <a:defRPr sz="2249" b="1">
                <a:solidFill>
                  <a:schemeClr val="bg1"/>
                </a:solidFill>
              </a:defRPr>
            </a:lvl2pPr>
            <a:lvl3pPr marL="267820" indent="0">
              <a:spcBef>
                <a:spcPts val="900"/>
              </a:spcBef>
              <a:buNone/>
              <a:defRPr sz="2249" b="1">
                <a:solidFill>
                  <a:schemeClr val="bg1"/>
                </a:solidFill>
              </a:defRPr>
            </a:lvl3pPr>
            <a:lvl4pPr marL="536828" indent="0">
              <a:spcBef>
                <a:spcPts val="900"/>
              </a:spcBef>
              <a:buNone/>
              <a:defRPr sz="2249" b="1">
                <a:solidFill>
                  <a:schemeClr val="bg1"/>
                </a:solidFill>
              </a:defRPr>
            </a:lvl4pPr>
            <a:lvl5pPr marL="804648" indent="0">
              <a:spcBef>
                <a:spcPts val="900"/>
              </a:spcBef>
              <a:buNone/>
              <a:defRPr sz="2249" b="1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smtClean="0"/>
              <a:t>Klicka här för att skriva din ingress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14899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91922" y="952575"/>
            <a:ext cx="8191449" cy="3293362"/>
          </a:xfrm>
        </p:spPr>
        <p:txBody>
          <a:bodyPr/>
          <a:lstStyle>
            <a:lvl1pPr marL="0" indent="0">
              <a:buFont typeface="Arial" pitchFamily="34" charset="0"/>
              <a:buNone/>
              <a:defRPr sz="1800"/>
            </a:lvl1pPr>
            <a:lvl2pPr marL="267820" indent="-267820">
              <a:buFont typeface="Arial" pitchFamily="34" charset="0"/>
              <a:buChar char="•"/>
              <a:defRPr sz="1800"/>
            </a:lvl2pPr>
            <a:lvl3pPr marL="536829" indent="-269009">
              <a:buFont typeface="Arial" panose="020B0604020202020204" pitchFamily="34" charset="0"/>
              <a:buChar char="−"/>
              <a:defRPr sz="1500"/>
            </a:lvl3pPr>
            <a:lvl4pPr marL="802267" indent="-265439">
              <a:buFont typeface="Arial" pitchFamily="34" charset="0"/>
              <a:buChar char="•"/>
              <a:defRPr sz="1500"/>
            </a:lvl4pPr>
            <a:lvl5pPr marL="1073657" indent="-270200">
              <a:buFont typeface="Wingdings" panose="05000000000000000000" pitchFamily="2" charset="2"/>
              <a:buChar char="ü"/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</p:txBody>
      </p:sp>
      <p:sp>
        <p:nvSpPr>
          <p:cNvPr id="9" name="Rubrik 8"/>
          <p:cNvSpPr>
            <a:spLocks noGrp="1"/>
          </p:cNvSpPr>
          <p:nvPr>
            <p:ph type="title" hasCustomPrompt="1"/>
          </p:nvPr>
        </p:nvSpPr>
        <p:spPr>
          <a:xfrm>
            <a:off x="591922" y="301302"/>
            <a:ext cx="8191449" cy="614213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Klicka här för att ändra rubrik</a:t>
            </a:r>
            <a:endParaRPr lang="sv-SE" dirty="0"/>
          </a:p>
        </p:txBody>
      </p:sp>
      <p:sp>
        <p:nvSpPr>
          <p:cNvPr id="7" name="Rektangel 6"/>
          <p:cNvSpPr/>
          <p:nvPr userDrawn="1"/>
        </p:nvSpPr>
        <p:spPr>
          <a:xfrm>
            <a:off x="0" y="0"/>
            <a:ext cx="21014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8719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5759450" y="952759"/>
            <a:ext cx="2989263" cy="3293177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  <p:sp>
        <p:nvSpPr>
          <p:cNvPr id="9" name="Rubrik 8"/>
          <p:cNvSpPr>
            <a:spLocks noGrp="1"/>
          </p:cNvSpPr>
          <p:nvPr>
            <p:ph type="title" hasCustomPrompt="1"/>
          </p:nvPr>
        </p:nvSpPr>
        <p:spPr>
          <a:xfrm>
            <a:off x="591922" y="301302"/>
            <a:ext cx="8156791" cy="614213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Klicka här för att ändra rubrik</a:t>
            </a:r>
            <a:endParaRPr lang="sv-SE" dirty="0"/>
          </a:p>
        </p:txBody>
      </p:sp>
      <p:sp>
        <p:nvSpPr>
          <p:cNvPr id="10" name="Platshållare för innehåll 2"/>
          <p:cNvSpPr>
            <a:spLocks noGrp="1"/>
          </p:cNvSpPr>
          <p:nvPr>
            <p:ph idx="1"/>
          </p:nvPr>
        </p:nvSpPr>
        <p:spPr>
          <a:xfrm>
            <a:off x="591922" y="952574"/>
            <a:ext cx="5059916" cy="3294429"/>
          </a:xfrm>
        </p:spPr>
        <p:txBody>
          <a:bodyPr/>
          <a:lstStyle>
            <a:lvl1pPr marL="0" indent="0">
              <a:buFont typeface="Arial" pitchFamily="34" charset="0"/>
              <a:buNone/>
              <a:defRPr sz="1800"/>
            </a:lvl1pPr>
            <a:lvl2pPr marL="267820" indent="-267820">
              <a:buFont typeface="Arial" pitchFamily="34" charset="0"/>
              <a:buChar char="•"/>
              <a:defRPr sz="1800"/>
            </a:lvl2pPr>
            <a:lvl3pPr marL="536829" indent="-269009">
              <a:buFont typeface="Arial" panose="020B0604020202020204" pitchFamily="34" charset="0"/>
              <a:buChar char="−"/>
              <a:defRPr sz="1500"/>
            </a:lvl3pPr>
            <a:lvl4pPr marL="802267" indent="-265439">
              <a:buFont typeface="Arial" pitchFamily="34" charset="0"/>
              <a:buChar char="•"/>
              <a:defRPr sz="1500"/>
            </a:lvl4pPr>
            <a:lvl5pPr marL="1073657" indent="-270200">
              <a:buFont typeface="Wingdings" panose="05000000000000000000" pitchFamily="2" charset="2"/>
              <a:buChar char="ü"/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</p:txBody>
      </p:sp>
      <p:sp>
        <p:nvSpPr>
          <p:cNvPr id="11" name="Rektangel 10"/>
          <p:cNvSpPr/>
          <p:nvPr userDrawn="1"/>
        </p:nvSpPr>
        <p:spPr>
          <a:xfrm>
            <a:off x="0" y="0"/>
            <a:ext cx="21014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7483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 2 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 hasCustomPrompt="1"/>
          </p:nvPr>
        </p:nvSpPr>
        <p:spPr>
          <a:xfrm>
            <a:off x="591922" y="301302"/>
            <a:ext cx="8156791" cy="614213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Klicka här för att ändra rubrik</a:t>
            </a:r>
            <a:endParaRPr lang="sv-SE" dirty="0"/>
          </a:p>
        </p:txBody>
      </p:sp>
      <p:sp>
        <p:nvSpPr>
          <p:cNvPr id="10" name="Platshållare för innehåll 2"/>
          <p:cNvSpPr>
            <a:spLocks noGrp="1"/>
          </p:cNvSpPr>
          <p:nvPr>
            <p:ph idx="1"/>
          </p:nvPr>
        </p:nvSpPr>
        <p:spPr>
          <a:xfrm>
            <a:off x="591922" y="952574"/>
            <a:ext cx="3764110" cy="3294429"/>
          </a:xfrm>
        </p:spPr>
        <p:txBody>
          <a:bodyPr/>
          <a:lstStyle>
            <a:lvl1pPr marL="0" indent="0">
              <a:buFont typeface="Arial" pitchFamily="34" charset="0"/>
              <a:buNone/>
              <a:defRPr sz="1800"/>
            </a:lvl1pPr>
            <a:lvl2pPr marL="267820" indent="-267820">
              <a:buFont typeface="Arial" pitchFamily="34" charset="0"/>
              <a:buChar char="•"/>
              <a:defRPr sz="1800"/>
            </a:lvl2pPr>
            <a:lvl3pPr marL="536829" indent="-269009">
              <a:buFont typeface="Arial" panose="020B0604020202020204" pitchFamily="34" charset="0"/>
              <a:buChar char="−"/>
              <a:defRPr sz="1500"/>
            </a:lvl3pPr>
            <a:lvl4pPr marL="802267" indent="-265439">
              <a:buFont typeface="Arial" pitchFamily="34" charset="0"/>
              <a:buChar char="•"/>
              <a:defRPr sz="1500"/>
            </a:lvl4pPr>
            <a:lvl5pPr marL="1073657" indent="-270200">
              <a:buFont typeface="Wingdings" panose="05000000000000000000" pitchFamily="2" charset="2"/>
              <a:buChar char="ü"/>
              <a:defRPr/>
            </a:lvl5pPr>
          </a:lstStyle>
          <a:p>
            <a:pPr lvl="1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</p:txBody>
      </p:sp>
      <p:sp>
        <p:nvSpPr>
          <p:cNvPr id="11" name="Rektangel 10"/>
          <p:cNvSpPr/>
          <p:nvPr userDrawn="1"/>
        </p:nvSpPr>
        <p:spPr>
          <a:xfrm>
            <a:off x="0" y="0"/>
            <a:ext cx="21014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Platshållare för innehåll 2"/>
          <p:cNvSpPr>
            <a:spLocks noGrp="1"/>
          </p:cNvSpPr>
          <p:nvPr>
            <p:ph idx="10"/>
          </p:nvPr>
        </p:nvSpPr>
        <p:spPr>
          <a:xfrm>
            <a:off x="4695309" y="951570"/>
            <a:ext cx="3764110" cy="3294429"/>
          </a:xfrm>
        </p:spPr>
        <p:txBody>
          <a:bodyPr/>
          <a:lstStyle>
            <a:lvl1pPr marL="0" indent="0">
              <a:buFont typeface="Arial" pitchFamily="34" charset="0"/>
              <a:buNone/>
              <a:defRPr sz="1800"/>
            </a:lvl1pPr>
            <a:lvl2pPr marL="267820" indent="-267820">
              <a:buFont typeface="Arial" pitchFamily="34" charset="0"/>
              <a:buChar char="•"/>
              <a:defRPr sz="1800"/>
            </a:lvl2pPr>
            <a:lvl3pPr marL="536829" indent="-269009">
              <a:buFont typeface="Arial" panose="020B0604020202020204" pitchFamily="34" charset="0"/>
              <a:buChar char="−"/>
              <a:defRPr sz="1500"/>
            </a:lvl3pPr>
            <a:lvl4pPr marL="802267" indent="-265439">
              <a:buFont typeface="Arial" pitchFamily="34" charset="0"/>
              <a:buChar char="•"/>
              <a:defRPr sz="1500"/>
            </a:lvl4pPr>
            <a:lvl5pPr marL="1073657" indent="-270200">
              <a:buFont typeface="Wingdings" panose="05000000000000000000" pitchFamily="2" charset="2"/>
              <a:buChar char="ü"/>
              <a:defRPr/>
            </a:lvl5pPr>
          </a:lstStyle>
          <a:p>
            <a:pPr lvl="1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</p:txBody>
      </p:sp>
    </p:spTree>
    <p:extLst>
      <p:ext uri="{BB962C8B-B14F-4D97-AF65-F5344CB8AC3E}">
        <p14:creationId xmlns:p14="http://schemas.microsoft.com/office/powerpoint/2010/main" val="134033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helside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2"/>
          <p:cNvSpPr>
            <a:spLocks noGrp="1"/>
          </p:cNvSpPr>
          <p:nvPr>
            <p:ph type="pic" idx="1"/>
          </p:nvPr>
        </p:nvSpPr>
        <p:spPr>
          <a:xfrm>
            <a:off x="591922" y="1005576"/>
            <a:ext cx="8137458" cy="3294366"/>
          </a:xfrm>
        </p:spPr>
        <p:txBody>
          <a:bodyPr rtlCol="0">
            <a:normAutofit/>
          </a:bodyPr>
          <a:lstStyle>
            <a:lvl1pPr marL="0" indent="0">
              <a:buNone/>
              <a:defRPr sz="1500"/>
            </a:lvl1pPr>
            <a:lvl2pPr marL="342809" indent="0">
              <a:buNone/>
              <a:defRPr sz="2099"/>
            </a:lvl2pPr>
            <a:lvl3pPr marL="685617" indent="0">
              <a:buNone/>
              <a:defRPr sz="1800"/>
            </a:lvl3pPr>
            <a:lvl4pPr marL="1028426" indent="0">
              <a:buNone/>
              <a:defRPr sz="1500"/>
            </a:lvl4pPr>
            <a:lvl5pPr marL="1371234" indent="0">
              <a:buNone/>
              <a:defRPr sz="1500"/>
            </a:lvl5pPr>
            <a:lvl6pPr marL="1714043" indent="0">
              <a:buNone/>
              <a:defRPr sz="1500"/>
            </a:lvl6pPr>
            <a:lvl7pPr marL="2056851" indent="0">
              <a:buNone/>
              <a:defRPr sz="1500"/>
            </a:lvl7pPr>
            <a:lvl8pPr marL="2399660" indent="0">
              <a:buNone/>
              <a:defRPr sz="1500"/>
            </a:lvl8pPr>
            <a:lvl9pPr marL="2742468" indent="0">
              <a:buNone/>
              <a:defRPr sz="1500"/>
            </a:lvl9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  <p:sp>
        <p:nvSpPr>
          <p:cNvPr id="8" name="Rektangel 7"/>
          <p:cNvSpPr/>
          <p:nvPr userDrawn="1"/>
        </p:nvSpPr>
        <p:spPr>
          <a:xfrm>
            <a:off x="0" y="0"/>
            <a:ext cx="21014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ubrik 8"/>
          <p:cNvSpPr>
            <a:spLocks noGrp="1"/>
          </p:cNvSpPr>
          <p:nvPr>
            <p:ph type="title" hasCustomPrompt="1"/>
          </p:nvPr>
        </p:nvSpPr>
        <p:spPr>
          <a:xfrm>
            <a:off x="591922" y="301302"/>
            <a:ext cx="8156791" cy="614213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Klicka här för att ändra rubrik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1037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Chapter slid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ge16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291" cy="51435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97498" y="323474"/>
            <a:ext cx="5514775" cy="6046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pic>
        <p:nvPicPr>
          <p:cNvPr id="4" name="Bildobjekt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63" y="4206393"/>
            <a:ext cx="2298516" cy="56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592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_SBR_1503_Final_16_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ubrik 1"/>
          <p:cNvSpPr>
            <a:spLocks noGrp="1"/>
          </p:cNvSpPr>
          <p:nvPr>
            <p:ph type="title" hasCustomPrompt="1"/>
          </p:nvPr>
        </p:nvSpPr>
        <p:spPr>
          <a:xfrm>
            <a:off x="414750" y="332102"/>
            <a:ext cx="5514775" cy="1123637"/>
          </a:xfrm>
        </p:spPr>
        <p:txBody>
          <a:bodyPr/>
          <a:lstStyle>
            <a:lvl1pPr>
              <a:lnSpc>
                <a:spcPts val="2600"/>
              </a:lnSpc>
              <a:defRPr spc="-50">
                <a:solidFill>
                  <a:schemeClr val="tx1"/>
                </a:solidFill>
              </a:defRPr>
            </a:lvl1pPr>
          </a:lstStyle>
          <a:p>
            <a:r>
              <a:rPr lang="en-GB" noProof="0" dirty="0" err="1" smtClean="0"/>
              <a:t>Klicka</a:t>
            </a:r>
            <a:r>
              <a:rPr lang="en-GB" noProof="0" dirty="0" smtClean="0"/>
              <a:t> </a:t>
            </a:r>
            <a:r>
              <a:rPr lang="en-GB" noProof="0" dirty="0" err="1" smtClean="0"/>
              <a:t>här</a:t>
            </a:r>
            <a:r>
              <a:rPr lang="en-GB" noProof="0" dirty="0" smtClean="0"/>
              <a:t> </a:t>
            </a:r>
            <a:r>
              <a:rPr lang="en-GB" noProof="0" dirty="0" err="1" smtClean="0"/>
              <a:t>för</a:t>
            </a:r>
            <a:r>
              <a:rPr lang="en-GB" noProof="0" dirty="0" smtClean="0"/>
              <a:t> </a:t>
            </a:r>
            <a:r>
              <a:rPr lang="en-GB" noProof="0" dirty="0" err="1" smtClean="0"/>
              <a:t>att</a:t>
            </a:r>
            <a:r>
              <a:rPr lang="en-GB" noProof="0" dirty="0" smtClean="0"/>
              <a:t> </a:t>
            </a:r>
            <a:r>
              <a:rPr lang="en-GB" noProof="0" dirty="0" err="1" smtClean="0"/>
              <a:t>ändra</a:t>
            </a:r>
            <a:r>
              <a:rPr lang="en-GB" noProof="0" dirty="0" smtClean="0"/>
              <a:t> format</a:t>
            </a:r>
            <a:endParaRPr lang="en-GB" noProof="0" dirty="0"/>
          </a:p>
        </p:txBody>
      </p:sp>
      <p:pic>
        <p:nvPicPr>
          <p:cNvPr id="5" name="Bildobjekt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63" y="4206393"/>
            <a:ext cx="2298516" cy="56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15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_SBR_1503_Final_16_9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ubrik 1"/>
          <p:cNvSpPr>
            <a:spLocks noGrp="1"/>
          </p:cNvSpPr>
          <p:nvPr>
            <p:ph type="title" hasCustomPrompt="1"/>
          </p:nvPr>
        </p:nvSpPr>
        <p:spPr>
          <a:xfrm>
            <a:off x="414750" y="332102"/>
            <a:ext cx="5514775" cy="1123637"/>
          </a:xfrm>
        </p:spPr>
        <p:txBody>
          <a:bodyPr/>
          <a:lstStyle>
            <a:lvl1pPr>
              <a:lnSpc>
                <a:spcPts val="2600"/>
              </a:lnSpc>
              <a:defRPr spc="-50">
                <a:solidFill>
                  <a:schemeClr val="tx1"/>
                </a:solidFill>
              </a:defRPr>
            </a:lvl1pPr>
          </a:lstStyle>
          <a:p>
            <a:r>
              <a:rPr lang="en-GB" noProof="0" dirty="0" err="1" smtClean="0"/>
              <a:t>Klicka</a:t>
            </a:r>
            <a:r>
              <a:rPr lang="en-GB" noProof="0" dirty="0" smtClean="0"/>
              <a:t> </a:t>
            </a:r>
            <a:r>
              <a:rPr lang="en-GB" noProof="0" dirty="0" err="1" smtClean="0"/>
              <a:t>här</a:t>
            </a:r>
            <a:r>
              <a:rPr lang="en-GB" noProof="0" dirty="0" smtClean="0"/>
              <a:t> </a:t>
            </a:r>
            <a:r>
              <a:rPr lang="en-GB" noProof="0" dirty="0" err="1" smtClean="0"/>
              <a:t>för</a:t>
            </a:r>
            <a:r>
              <a:rPr lang="en-GB" noProof="0" dirty="0" smtClean="0"/>
              <a:t> </a:t>
            </a:r>
            <a:r>
              <a:rPr lang="en-GB" noProof="0" dirty="0" err="1" smtClean="0"/>
              <a:t>att</a:t>
            </a:r>
            <a:r>
              <a:rPr lang="en-GB" noProof="0" dirty="0" smtClean="0"/>
              <a:t> </a:t>
            </a:r>
            <a:r>
              <a:rPr lang="en-GB" noProof="0" dirty="0" err="1" smtClean="0"/>
              <a:t>ändra</a:t>
            </a:r>
            <a:r>
              <a:rPr lang="en-GB" noProof="0" dirty="0" smtClean="0"/>
              <a:t> format</a:t>
            </a:r>
            <a:endParaRPr lang="en-GB" noProof="0" dirty="0"/>
          </a:p>
        </p:txBody>
      </p:sp>
      <p:pic>
        <p:nvPicPr>
          <p:cNvPr id="5" name="Bildobjekt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63" y="4206393"/>
            <a:ext cx="2298516" cy="56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729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Chapt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_SBR_1503_Final_16_9_NEW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ubrik 1"/>
          <p:cNvSpPr>
            <a:spLocks noGrp="1"/>
          </p:cNvSpPr>
          <p:nvPr>
            <p:ph type="title" hasCustomPrompt="1"/>
          </p:nvPr>
        </p:nvSpPr>
        <p:spPr>
          <a:xfrm>
            <a:off x="414750" y="332102"/>
            <a:ext cx="5514775" cy="1123637"/>
          </a:xfrm>
        </p:spPr>
        <p:txBody>
          <a:bodyPr/>
          <a:lstStyle>
            <a:lvl1pPr>
              <a:lnSpc>
                <a:spcPts val="2600"/>
              </a:lnSpc>
              <a:defRPr spc="-5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 smtClean="0"/>
              <a:t>Klicka</a:t>
            </a:r>
            <a:r>
              <a:rPr lang="en-GB" noProof="0" dirty="0" smtClean="0"/>
              <a:t> </a:t>
            </a:r>
            <a:r>
              <a:rPr lang="en-GB" noProof="0" dirty="0" err="1" smtClean="0"/>
              <a:t>här</a:t>
            </a:r>
            <a:r>
              <a:rPr lang="en-GB" noProof="0" dirty="0" smtClean="0"/>
              <a:t> </a:t>
            </a:r>
            <a:r>
              <a:rPr lang="en-GB" noProof="0" dirty="0" err="1" smtClean="0"/>
              <a:t>för</a:t>
            </a:r>
            <a:r>
              <a:rPr lang="en-GB" noProof="0" dirty="0" smtClean="0"/>
              <a:t> </a:t>
            </a:r>
            <a:r>
              <a:rPr lang="en-GB" noProof="0" dirty="0" err="1" smtClean="0"/>
              <a:t>att</a:t>
            </a:r>
            <a:r>
              <a:rPr lang="en-GB" noProof="0" dirty="0" smtClean="0"/>
              <a:t> </a:t>
            </a:r>
            <a:r>
              <a:rPr lang="en-GB" noProof="0" dirty="0" err="1" smtClean="0"/>
              <a:t>ändra</a:t>
            </a:r>
            <a:r>
              <a:rPr lang="en-GB" noProof="0" dirty="0" smtClean="0"/>
              <a:t> format</a:t>
            </a:r>
            <a:endParaRPr lang="en-GB" noProof="0" dirty="0"/>
          </a:p>
        </p:txBody>
      </p:sp>
      <p:pic>
        <p:nvPicPr>
          <p:cNvPr id="5" name="Bildobjekt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63" y="4206393"/>
            <a:ext cx="2298516" cy="56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813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Chapt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_SBR_1503_Final_16_9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ubrik 1"/>
          <p:cNvSpPr>
            <a:spLocks noGrp="1"/>
          </p:cNvSpPr>
          <p:nvPr>
            <p:ph type="title" hasCustomPrompt="1"/>
          </p:nvPr>
        </p:nvSpPr>
        <p:spPr>
          <a:xfrm>
            <a:off x="414750" y="332102"/>
            <a:ext cx="5514775" cy="1123637"/>
          </a:xfrm>
        </p:spPr>
        <p:txBody>
          <a:bodyPr/>
          <a:lstStyle>
            <a:lvl1pPr>
              <a:lnSpc>
                <a:spcPts val="2600"/>
              </a:lnSpc>
              <a:defRPr spc="-5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 smtClean="0"/>
              <a:t>Klicka</a:t>
            </a:r>
            <a:r>
              <a:rPr lang="en-GB" noProof="0" dirty="0" smtClean="0"/>
              <a:t> </a:t>
            </a:r>
            <a:r>
              <a:rPr lang="en-GB" noProof="0" dirty="0" err="1" smtClean="0"/>
              <a:t>här</a:t>
            </a:r>
            <a:r>
              <a:rPr lang="en-GB" noProof="0" dirty="0" smtClean="0"/>
              <a:t> </a:t>
            </a:r>
            <a:r>
              <a:rPr lang="en-GB" noProof="0" dirty="0" err="1" smtClean="0"/>
              <a:t>för</a:t>
            </a:r>
            <a:r>
              <a:rPr lang="en-GB" noProof="0" dirty="0" smtClean="0"/>
              <a:t> </a:t>
            </a:r>
            <a:r>
              <a:rPr lang="en-GB" noProof="0" dirty="0" err="1" smtClean="0"/>
              <a:t>att</a:t>
            </a:r>
            <a:r>
              <a:rPr lang="en-GB" noProof="0" dirty="0" smtClean="0"/>
              <a:t> </a:t>
            </a:r>
            <a:r>
              <a:rPr lang="en-GB" noProof="0" dirty="0" err="1" smtClean="0"/>
              <a:t>ändra</a:t>
            </a:r>
            <a:r>
              <a:rPr lang="en-GB" noProof="0" dirty="0" smtClean="0"/>
              <a:t> format</a:t>
            </a:r>
            <a:endParaRPr lang="en-GB" noProof="0" dirty="0"/>
          </a:p>
        </p:txBody>
      </p:sp>
      <p:pic>
        <p:nvPicPr>
          <p:cNvPr id="5" name="Bildobjekt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63" y="4206393"/>
            <a:ext cx="2298516" cy="56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89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_SBR_1503_Final_16_9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ubrik 1"/>
          <p:cNvSpPr>
            <a:spLocks noGrp="1"/>
          </p:cNvSpPr>
          <p:nvPr>
            <p:ph type="title" hasCustomPrompt="1"/>
          </p:nvPr>
        </p:nvSpPr>
        <p:spPr>
          <a:xfrm>
            <a:off x="414749" y="332101"/>
            <a:ext cx="5514775" cy="1123637"/>
          </a:xfrm>
        </p:spPr>
        <p:txBody>
          <a:bodyPr/>
          <a:lstStyle>
            <a:lvl1pPr>
              <a:lnSpc>
                <a:spcPts val="2600"/>
              </a:lnSpc>
              <a:defRPr spc="-50">
                <a:solidFill>
                  <a:schemeClr val="tx1"/>
                </a:solidFill>
              </a:defRPr>
            </a:lvl1pPr>
          </a:lstStyle>
          <a:p>
            <a:r>
              <a:rPr lang="en-GB" noProof="0" dirty="0" err="1" smtClean="0"/>
              <a:t>Klicka</a:t>
            </a:r>
            <a:r>
              <a:rPr lang="en-GB" noProof="0" dirty="0" smtClean="0"/>
              <a:t> </a:t>
            </a:r>
            <a:r>
              <a:rPr lang="en-GB" noProof="0" dirty="0" err="1" smtClean="0"/>
              <a:t>här</a:t>
            </a:r>
            <a:r>
              <a:rPr lang="en-GB" noProof="0" dirty="0" smtClean="0"/>
              <a:t> </a:t>
            </a:r>
            <a:r>
              <a:rPr lang="en-GB" noProof="0" dirty="0" err="1" smtClean="0"/>
              <a:t>för</a:t>
            </a:r>
            <a:r>
              <a:rPr lang="en-GB" noProof="0" dirty="0" smtClean="0"/>
              <a:t> </a:t>
            </a:r>
            <a:r>
              <a:rPr lang="en-GB" noProof="0" dirty="0" err="1" smtClean="0"/>
              <a:t>att</a:t>
            </a:r>
            <a:r>
              <a:rPr lang="en-GB" noProof="0" dirty="0" smtClean="0"/>
              <a:t> </a:t>
            </a:r>
            <a:r>
              <a:rPr lang="en-GB" noProof="0" dirty="0" err="1" smtClean="0"/>
              <a:t>ändra</a:t>
            </a:r>
            <a:r>
              <a:rPr lang="en-GB" noProof="0" dirty="0" smtClean="0"/>
              <a:t> format</a:t>
            </a:r>
            <a:endParaRPr lang="en-GB" noProof="0" dirty="0"/>
          </a:p>
        </p:txBody>
      </p:sp>
      <p:pic>
        <p:nvPicPr>
          <p:cNvPr id="5" name="Bildobjekt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63" y="4206392"/>
            <a:ext cx="2298516" cy="56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8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6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388869" y="1450343"/>
            <a:ext cx="5852192" cy="604612"/>
          </a:xfrm>
        </p:spPr>
        <p:txBody>
          <a:bodyPr/>
          <a:lstStyle>
            <a:lvl1pPr>
              <a:lnSpc>
                <a:spcPts val="2600"/>
              </a:lnSpc>
              <a:defRPr spc="-50">
                <a:solidFill>
                  <a:schemeClr val="bg1"/>
                </a:solidFill>
              </a:defRPr>
            </a:lvl1pPr>
          </a:lstStyle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pic>
        <p:nvPicPr>
          <p:cNvPr id="6" name="Bildobjekt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34" y="326658"/>
            <a:ext cx="1821255" cy="44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294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388869" y="1450343"/>
            <a:ext cx="5852192" cy="604612"/>
          </a:xfrm>
        </p:spPr>
        <p:txBody>
          <a:bodyPr/>
          <a:lstStyle>
            <a:lvl1pPr>
              <a:lnSpc>
                <a:spcPts val="2600"/>
              </a:lnSpc>
              <a:defRPr spc="-50">
                <a:solidFill>
                  <a:schemeClr val="bg1"/>
                </a:solidFill>
              </a:defRPr>
            </a:lvl1pPr>
          </a:lstStyle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pic>
        <p:nvPicPr>
          <p:cNvPr id="4" name="Bildobjekt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34" y="326658"/>
            <a:ext cx="1821255" cy="44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393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8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388869" y="1450343"/>
            <a:ext cx="5852192" cy="604612"/>
          </a:xfrm>
        </p:spPr>
        <p:txBody>
          <a:bodyPr/>
          <a:lstStyle>
            <a:lvl1pPr>
              <a:lnSpc>
                <a:spcPts val="2600"/>
              </a:lnSpc>
              <a:defRPr spc="-50">
                <a:solidFill>
                  <a:schemeClr val="bg1"/>
                </a:solidFill>
              </a:defRPr>
            </a:lvl1pPr>
          </a:lstStyle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pic>
        <p:nvPicPr>
          <p:cNvPr id="4" name="Bildobjekt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34" y="326658"/>
            <a:ext cx="1821255" cy="44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285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9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388869" y="1450343"/>
            <a:ext cx="5852192" cy="604612"/>
          </a:xfrm>
        </p:spPr>
        <p:txBody>
          <a:bodyPr/>
          <a:lstStyle>
            <a:lvl1pPr>
              <a:lnSpc>
                <a:spcPts val="2600"/>
              </a:lnSpc>
              <a:defRPr spc="-50">
                <a:solidFill>
                  <a:schemeClr val="bg1"/>
                </a:solidFill>
              </a:defRPr>
            </a:lvl1pPr>
          </a:lstStyle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pic>
        <p:nvPicPr>
          <p:cNvPr id="4" name="Bildobjekt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34" y="326658"/>
            <a:ext cx="1821255" cy="44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633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,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2"/>
          <p:cNvSpPr>
            <a:spLocks noGrp="1"/>
          </p:cNvSpPr>
          <p:nvPr>
            <p:ph idx="1"/>
          </p:nvPr>
        </p:nvSpPr>
        <p:spPr bwMode="auto">
          <a:xfrm>
            <a:off x="397760" y="2191103"/>
            <a:ext cx="3420000" cy="254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 smtClean="0"/>
              <a:t>Redigera format för bakgrundstext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</p:txBody>
      </p:sp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397497" y="1454655"/>
            <a:ext cx="5675413" cy="727828"/>
          </a:xfrm>
        </p:spPr>
        <p:txBody>
          <a:bodyPr/>
          <a:lstStyle/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sp>
        <p:nvSpPr>
          <p:cNvPr id="9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399599" y="2192400"/>
            <a:ext cx="3420000" cy="2539938"/>
          </a:xfrm>
        </p:spPr>
        <p:txBody>
          <a:bodyPr/>
          <a:lstStyle>
            <a:lvl5pPr marL="803540" indent="-157307">
              <a:lnSpc>
                <a:spcPts val="1696"/>
              </a:lnSpc>
              <a:spcBef>
                <a:spcPts val="0"/>
              </a:spcBef>
              <a:buClr>
                <a:schemeClr val="tx1"/>
              </a:buClr>
              <a:buFont typeface="Futura Std Book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67324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399599" y="2192400"/>
            <a:ext cx="3420000" cy="2539938"/>
          </a:xfrm>
        </p:spPr>
        <p:txBody>
          <a:bodyPr/>
          <a:lstStyle>
            <a:lvl5pPr marL="803540" indent="-157307">
              <a:lnSpc>
                <a:spcPts val="1696"/>
              </a:lnSpc>
              <a:spcBef>
                <a:spcPts val="0"/>
              </a:spcBef>
              <a:buClr>
                <a:schemeClr val="tx1"/>
              </a:buClr>
              <a:buFont typeface="Futura Std Book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 dirty="0"/>
          </a:p>
        </p:txBody>
      </p:sp>
      <p:sp>
        <p:nvSpPr>
          <p:cNvPr id="6" name="Platshållare för text 6"/>
          <p:cNvSpPr>
            <a:spLocks noGrp="1"/>
          </p:cNvSpPr>
          <p:nvPr>
            <p:ph type="body" sz="quarter" idx="14"/>
          </p:nvPr>
        </p:nvSpPr>
        <p:spPr>
          <a:xfrm>
            <a:off x="4571999" y="2192400"/>
            <a:ext cx="3420000" cy="2539938"/>
          </a:xfrm>
        </p:spPr>
        <p:txBody>
          <a:bodyPr/>
          <a:lstStyle>
            <a:lvl5pPr marL="803540" indent="-157307">
              <a:lnSpc>
                <a:spcPts val="1696"/>
              </a:lnSpc>
              <a:spcBef>
                <a:spcPts val="0"/>
              </a:spcBef>
              <a:buClr>
                <a:schemeClr val="tx1"/>
              </a:buClr>
              <a:buFont typeface="Futura Std Book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06085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5143500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sv-SE" smtClean="0"/>
              <a:t>Klicka på ikonen för att lägga till en bild</a:t>
            </a:r>
            <a:endParaRPr lang="en-GB"/>
          </a:p>
        </p:txBody>
      </p:sp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397497" y="1454655"/>
            <a:ext cx="3720479" cy="727828"/>
          </a:xfrm>
        </p:spPr>
        <p:txBody>
          <a:bodyPr/>
          <a:lstStyle/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sp>
        <p:nvSpPr>
          <p:cNvPr id="6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399599" y="2192400"/>
            <a:ext cx="3420000" cy="2539938"/>
          </a:xfrm>
        </p:spPr>
        <p:txBody>
          <a:bodyPr/>
          <a:lstStyle>
            <a:lvl5pPr marL="803540" indent="-157307">
              <a:lnSpc>
                <a:spcPts val="1696"/>
              </a:lnSpc>
              <a:spcBef>
                <a:spcPts val="0"/>
              </a:spcBef>
              <a:buClr>
                <a:schemeClr val="tx1"/>
              </a:buClr>
              <a:buFont typeface="Futura Std Book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72366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ge16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1291" cy="51435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97498" y="323474"/>
            <a:ext cx="5514775" cy="6046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pic>
        <p:nvPicPr>
          <p:cNvPr id="4" name="Bildobjekt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63" y="4206393"/>
            <a:ext cx="2298516" cy="56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2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icture full slide White log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/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accent1"/>
          </a:solidFill>
        </p:spPr>
        <p:txBody>
          <a:bodyPr lIns="36000" tIns="36000" rIns="36000" bIns="36000" anchor="t" anchorCtr="0"/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F01EEE0-782A-45A6-BBAF-0859BEC834A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7732621" y="4614368"/>
            <a:ext cx="1158300" cy="284335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135000" indent="0">
              <a:buNone/>
              <a:defRPr/>
            </a:lvl2pPr>
            <a:lvl3pPr marL="270000" indent="0">
              <a:buNone/>
              <a:defRPr/>
            </a:lvl3pPr>
            <a:lvl4pPr marL="405000" indent="0">
              <a:buNone/>
              <a:defRPr/>
            </a:lvl4pPr>
            <a:lvl5pPr marL="540000" indent="0">
              <a:buNone/>
              <a:defRPr/>
            </a:lvl5pPr>
          </a:lstStyle>
          <a:p>
            <a:pPr lvl="0"/>
            <a:r>
              <a:rPr lang="en-US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9637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ullets,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32000" y="1023354"/>
            <a:ext cx="5566464" cy="604612"/>
          </a:xfrm>
        </p:spPr>
        <p:txBody>
          <a:bodyPr/>
          <a:lstStyle>
            <a:lvl1pPr>
              <a:lnSpc>
                <a:spcPts val="2800"/>
              </a:lnSpc>
              <a:defRPr sz="2400" spc="-50"/>
            </a:lvl1pPr>
          </a:lstStyle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433389" y="1627585"/>
            <a:ext cx="3684587" cy="2446734"/>
          </a:xfrm>
        </p:spPr>
        <p:txBody>
          <a:bodyPr/>
          <a:lstStyle>
            <a:lvl5pPr marL="900113" indent="-176213">
              <a:lnSpc>
                <a:spcPts val="1900"/>
              </a:lnSpc>
              <a:spcBef>
                <a:spcPts val="0"/>
              </a:spcBef>
              <a:buClr>
                <a:schemeClr val="tx1"/>
              </a:buClr>
              <a:buFont typeface="Futura Std Book" pitchFamily="34" charset="0"/>
              <a:buChar char="•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5182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Chapt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_SBR_1503_Final_16_9_NEW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ubrik 1"/>
          <p:cNvSpPr>
            <a:spLocks noGrp="1"/>
          </p:cNvSpPr>
          <p:nvPr>
            <p:ph type="title" hasCustomPrompt="1"/>
          </p:nvPr>
        </p:nvSpPr>
        <p:spPr>
          <a:xfrm>
            <a:off x="414749" y="332101"/>
            <a:ext cx="5514775" cy="1123637"/>
          </a:xfrm>
        </p:spPr>
        <p:txBody>
          <a:bodyPr/>
          <a:lstStyle>
            <a:lvl1pPr>
              <a:lnSpc>
                <a:spcPts val="2600"/>
              </a:lnSpc>
              <a:defRPr spc="-5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 smtClean="0"/>
              <a:t>Klicka</a:t>
            </a:r>
            <a:r>
              <a:rPr lang="en-GB" noProof="0" dirty="0" smtClean="0"/>
              <a:t> </a:t>
            </a:r>
            <a:r>
              <a:rPr lang="en-GB" noProof="0" dirty="0" err="1" smtClean="0"/>
              <a:t>här</a:t>
            </a:r>
            <a:r>
              <a:rPr lang="en-GB" noProof="0" dirty="0" smtClean="0"/>
              <a:t> </a:t>
            </a:r>
            <a:r>
              <a:rPr lang="en-GB" noProof="0" dirty="0" err="1" smtClean="0"/>
              <a:t>för</a:t>
            </a:r>
            <a:r>
              <a:rPr lang="en-GB" noProof="0" dirty="0" smtClean="0"/>
              <a:t> </a:t>
            </a:r>
            <a:r>
              <a:rPr lang="en-GB" noProof="0" dirty="0" err="1" smtClean="0"/>
              <a:t>att</a:t>
            </a:r>
            <a:r>
              <a:rPr lang="en-GB" noProof="0" dirty="0" smtClean="0"/>
              <a:t> </a:t>
            </a:r>
            <a:r>
              <a:rPr lang="en-GB" noProof="0" dirty="0" err="1" smtClean="0"/>
              <a:t>ändra</a:t>
            </a:r>
            <a:r>
              <a:rPr lang="en-GB" noProof="0" dirty="0" smtClean="0"/>
              <a:t> format</a:t>
            </a:r>
            <a:endParaRPr lang="en-GB" noProof="0" dirty="0"/>
          </a:p>
        </p:txBody>
      </p:sp>
      <p:pic>
        <p:nvPicPr>
          <p:cNvPr id="5" name="Bildobjekt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63" y="4206392"/>
            <a:ext cx="2298516" cy="56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64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B651FB-F249-4DFD-8C6B-22C3D08DF8BB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10/31/2019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Stockholm – The Capital of Scandinavia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1617BE-BA58-4B59-88D5-A8C7B239E91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933570-62A5-4479-AA84-BDAB17DE5A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</a:t>
            </a:r>
            <a:r>
              <a:rPr lang="en-US"/>
              <a:t>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8901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smtClean="0"/>
              <a:t>Klicka om du vill redigera mall för underrubrikformat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DF052-B5AE-4641-9E7D-C0A6F3655404}" type="datetimeFigureOut">
              <a:rPr lang="sv-SE" smtClean="0"/>
              <a:t>2019-10-31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B032-4060-4572-ACD9-6D3D8D06B8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68575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DF052-B5AE-4641-9E7D-C0A6F3655404}" type="datetimeFigureOut">
              <a:rPr lang="sv-SE" smtClean="0"/>
              <a:t>2019-10-31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B032-4060-4572-ACD9-6D3D8D06B8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67514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DF052-B5AE-4641-9E7D-C0A6F3655404}" type="datetimeFigureOut">
              <a:rPr lang="sv-SE" smtClean="0"/>
              <a:t>2019-10-31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B032-4060-4572-ACD9-6D3D8D06B8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26130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DF052-B5AE-4641-9E7D-C0A6F3655404}" type="datetimeFigureOut">
              <a:rPr lang="sv-SE" smtClean="0"/>
              <a:t>2019-10-31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B032-4060-4572-ACD9-6D3D8D06B8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20674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DF052-B5AE-4641-9E7D-C0A6F3655404}" type="datetimeFigureOut">
              <a:rPr lang="sv-SE" smtClean="0"/>
              <a:t>2019-10-31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B032-4060-4572-ACD9-6D3D8D06B8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20662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DF052-B5AE-4641-9E7D-C0A6F3655404}" type="datetimeFigureOut">
              <a:rPr lang="sv-SE" smtClean="0"/>
              <a:t>2019-10-31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B032-4060-4572-ACD9-6D3D8D06B8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81637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DF052-B5AE-4641-9E7D-C0A6F3655404}" type="datetimeFigureOut">
              <a:rPr lang="sv-SE" smtClean="0"/>
              <a:t>2019-10-31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B032-4060-4572-ACD9-6D3D8D06B8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29264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DF052-B5AE-4641-9E7D-C0A6F3655404}" type="datetimeFigureOut">
              <a:rPr lang="sv-SE" smtClean="0"/>
              <a:t>2019-10-31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B032-4060-4572-ACD9-6D3D8D06B8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1603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DF052-B5AE-4641-9E7D-C0A6F3655404}" type="datetimeFigureOut">
              <a:rPr lang="sv-SE" smtClean="0"/>
              <a:t>2019-10-31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B032-4060-4572-ACD9-6D3D8D06B8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15486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Chapt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_SBR_1503_Final_16_9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ubrik 1"/>
          <p:cNvSpPr>
            <a:spLocks noGrp="1"/>
          </p:cNvSpPr>
          <p:nvPr>
            <p:ph type="title" hasCustomPrompt="1"/>
          </p:nvPr>
        </p:nvSpPr>
        <p:spPr>
          <a:xfrm>
            <a:off x="414749" y="332101"/>
            <a:ext cx="5514775" cy="1123637"/>
          </a:xfrm>
        </p:spPr>
        <p:txBody>
          <a:bodyPr/>
          <a:lstStyle>
            <a:lvl1pPr>
              <a:lnSpc>
                <a:spcPts val="2600"/>
              </a:lnSpc>
              <a:defRPr spc="-5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 smtClean="0"/>
              <a:t>Klicka</a:t>
            </a:r>
            <a:r>
              <a:rPr lang="en-GB" noProof="0" dirty="0" smtClean="0"/>
              <a:t> </a:t>
            </a:r>
            <a:r>
              <a:rPr lang="en-GB" noProof="0" dirty="0" err="1" smtClean="0"/>
              <a:t>här</a:t>
            </a:r>
            <a:r>
              <a:rPr lang="en-GB" noProof="0" dirty="0" smtClean="0"/>
              <a:t> </a:t>
            </a:r>
            <a:r>
              <a:rPr lang="en-GB" noProof="0" dirty="0" err="1" smtClean="0"/>
              <a:t>för</a:t>
            </a:r>
            <a:r>
              <a:rPr lang="en-GB" noProof="0" dirty="0" smtClean="0"/>
              <a:t> </a:t>
            </a:r>
            <a:r>
              <a:rPr lang="en-GB" noProof="0" dirty="0" err="1" smtClean="0"/>
              <a:t>att</a:t>
            </a:r>
            <a:r>
              <a:rPr lang="en-GB" noProof="0" dirty="0" smtClean="0"/>
              <a:t> </a:t>
            </a:r>
            <a:r>
              <a:rPr lang="en-GB" noProof="0" dirty="0" err="1" smtClean="0"/>
              <a:t>ändra</a:t>
            </a:r>
            <a:r>
              <a:rPr lang="en-GB" noProof="0" dirty="0" smtClean="0"/>
              <a:t> format</a:t>
            </a:r>
            <a:endParaRPr lang="en-GB" noProof="0" dirty="0"/>
          </a:p>
        </p:txBody>
      </p:sp>
      <p:pic>
        <p:nvPicPr>
          <p:cNvPr id="5" name="Bildobjekt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63" y="4206392"/>
            <a:ext cx="2298516" cy="56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2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DF052-B5AE-4641-9E7D-C0A6F3655404}" type="datetimeFigureOut">
              <a:rPr lang="sv-SE" smtClean="0"/>
              <a:t>2019-10-31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B032-4060-4572-ACD9-6D3D8D06B8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497115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DF052-B5AE-4641-9E7D-C0A6F3655404}" type="datetimeFigureOut">
              <a:rPr lang="sv-SE" smtClean="0"/>
              <a:t>2019-10-31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5B032-4060-4572-ACD9-6D3D8D06B8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339544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399599" y="2192400"/>
            <a:ext cx="3420000" cy="2539938"/>
          </a:xfrm>
        </p:spPr>
        <p:txBody>
          <a:bodyPr/>
          <a:lstStyle>
            <a:lvl5pPr marL="803540" indent="-157307">
              <a:lnSpc>
                <a:spcPts val="1696"/>
              </a:lnSpc>
              <a:spcBef>
                <a:spcPts val="0"/>
              </a:spcBef>
              <a:buClr>
                <a:schemeClr val="tx1"/>
              </a:buClr>
              <a:buFont typeface="Futura Std Book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 dirty="0"/>
          </a:p>
        </p:txBody>
      </p:sp>
      <p:sp>
        <p:nvSpPr>
          <p:cNvPr id="6" name="Platshållare för text 6"/>
          <p:cNvSpPr>
            <a:spLocks noGrp="1"/>
          </p:cNvSpPr>
          <p:nvPr>
            <p:ph type="body" sz="quarter" idx="14"/>
          </p:nvPr>
        </p:nvSpPr>
        <p:spPr>
          <a:xfrm>
            <a:off x="4571999" y="2192400"/>
            <a:ext cx="3420000" cy="2539938"/>
          </a:xfrm>
        </p:spPr>
        <p:txBody>
          <a:bodyPr/>
          <a:lstStyle>
            <a:lvl5pPr marL="803540" indent="-157307">
              <a:lnSpc>
                <a:spcPts val="1696"/>
              </a:lnSpc>
              <a:spcBef>
                <a:spcPts val="0"/>
              </a:spcBef>
              <a:buClr>
                <a:schemeClr val="tx1"/>
              </a:buClr>
              <a:buFont typeface="Futura Std Book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85518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s,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2"/>
          <p:cNvSpPr>
            <a:spLocks noGrp="1"/>
          </p:cNvSpPr>
          <p:nvPr>
            <p:ph idx="1"/>
          </p:nvPr>
        </p:nvSpPr>
        <p:spPr bwMode="auto">
          <a:xfrm>
            <a:off x="397760" y="2191103"/>
            <a:ext cx="3420000" cy="254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 smtClean="0"/>
              <a:t>Redigera format för bakgrundstext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</p:txBody>
      </p:sp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397497" y="1454655"/>
            <a:ext cx="5675413" cy="727828"/>
          </a:xfrm>
        </p:spPr>
        <p:txBody>
          <a:bodyPr/>
          <a:lstStyle/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sp>
        <p:nvSpPr>
          <p:cNvPr id="9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399599" y="2192400"/>
            <a:ext cx="3420000" cy="2539938"/>
          </a:xfrm>
        </p:spPr>
        <p:txBody>
          <a:bodyPr/>
          <a:lstStyle>
            <a:lvl5pPr marL="803540" indent="-157307">
              <a:lnSpc>
                <a:spcPts val="1696"/>
              </a:lnSpc>
              <a:spcBef>
                <a:spcPts val="0"/>
              </a:spcBef>
              <a:buClr>
                <a:schemeClr val="tx1"/>
              </a:buClr>
              <a:buFont typeface="Futura Std Book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56016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ullets,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Bildobjekt 6" descr="Bildobjekt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1575" y="324680"/>
            <a:ext cx="1819025" cy="445542"/>
          </a:xfrm>
          <a:prstGeom prst="rect">
            <a:avLst/>
          </a:prstGeom>
          <a:ln w="12700">
            <a:miter lim="400000"/>
          </a:ln>
        </p:spPr>
      </p:pic>
      <p:sp>
        <p:nvSpPr>
          <p:cNvPr id="580" name="Titeltext"/>
          <p:cNvSpPr>
            <a:spLocks noGrp="1"/>
          </p:cNvSpPr>
          <p:nvPr>
            <p:ph type="title"/>
          </p:nvPr>
        </p:nvSpPr>
        <p:spPr>
          <a:xfrm>
            <a:off x="432000" y="1023354"/>
            <a:ext cx="5566464" cy="604613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ts val="2775"/>
              </a:lnSpc>
              <a:defRPr sz="2400" b="1" spc="-50">
                <a:latin typeface="Futura Std Book"/>
                <a:ea typeface="Futura Std Book"/>
                <a:cs typeface="Futura Std Book"/>
                <a:sym typeface="Futura Std Book"/>
              </a:defRPr>
            </a:lvl1pPr>
          </a:lstStyle>
          <a:p>
            <a:r>
              <a:t>Titeltext</a:t>
            </a:r>
          </a:p>
        </p:txBody>
      </p:sp>
      <p:sp>
        <p:nvSpPr>
          <p:cNvPr id="581" name="Brödtext nivå ett…"/>
          <p:cNvSpPr>
            <a:spLocks noGrp="1"/>
          </p:cNvSpPr>
          <p:nvPr>
            <p:ph type="body" sz="quarter" idx="1"/>
          </p:nvPr>
        </p:nvSpPr>
        <p:spPr>
          <a:xfrm>
            <a:off x="433390" y="1627585"/>
            <a:ext cx="3684588" cy="2446735"/>
          </a:xfrm>
          <a:prstGeom prst="rect">
            <a:avLst/>
          </a:prstGeom>
        </p:spPr>
        <p:txBody>
          <a:bodyPr lIns="0" tIns="0" rIns="0" bIns="0"/>
          <a:lstStyle>
            <a:lvl1pPr marL="162976" indent="-162976">
              <a:lnSpc>
                <a:spcPts val="1650"/>
              </a:lnSpc>
              <a:spcBef>
                <a:spcPts val="1650"/>
              </a:spcBef>
              <a:buClr>
                <a:srgbClr val="000000"/>
              </a:buClr>
              <a:buFont typeface="Helvetica"/>
              <a:defRPr sz="1350">
                <a:latin typeface="Futura Std Book"/>
                <a:ea typeface="Futura Std Book"/>
                <a:cs typeface="Futura Std Book"/>
                <a:sym typeface="Futura Std Book"/>
              </a:defRPr>
            </a:lvl1pPr>
            <a:lvl2pPr marL="318865" indent="-155890">
              <a:lnSpc>
                <a:spcPts val="1650"/>
              </a:lnSpc>
              <a:spcBef>
                <a:spcPts val="1650"/>
              </a:spcBef>
              <a:buClr>
                <a:srgbClr val="000000"/>
              </a:buClr>
              <a:buFont typeface="Helvetica"/>
              <a:defRPr sz="1350">
                <a:latin typeface="Futura Std Book"/>
                <a:ea typeface="Futura Std Book"/>
                <a:cs typeface="Futura Std Book"/>
                <a:sym typeface="Futura Std Book"/>
              </a:defRPr>
            </a:lvl2pPr>
            <a:lvl3pPr marL="481839" indent="-155890">
              <a:lnSpc>
                <a:spcPts val="1650"/>
              </a:lnSpc>
              <a:spcBef>
                <a:spcPts val="1650"/>
              </a:spcBef>
              <a:buClr>
                <a:srgbClr val="000000"/>
              </a:buClr>
              <a:buFont typeface="Helvetica"/>
              <a:defRPr sz="1350">
                <a:latin typeface="Futura Std Book"/>
                <a:ea typeface="Futura Std Book"/>
                <a:cs typeface="Futura Std Book"/>
                <a:sym typeface="Futura Std Book"/>
              </a:defRPr>
            </a:lvl3pPr>
            <a:lvl4pPr marL="637728" indent="-147386">
              <a:lnSpc>
                <a:spcPts val="1650"/>
              </a:lnSpc>
              <a:spcBef>
                <a:spcPts val="1650"/>
              </a:spcBef>
              <a:buClr>
                <a:srgbClr val="000000"/>
              </a:buClr>
              <a:buFont typeface="Helvetica"/>
              <a:defRPr sz="1350">
                <a:latin typeface="Futura Std Book"/>
                <a:ea typeface="Futura Std Book"/>
                <a:cs typeface="Futura Std Book"/>
                <a:sym typeface="Futura Std Book"/>
              </a:defRPr>
            </a:lvl4pPr>
            <a:lvl5pPr marL="874918" indent="-151036">
              <a:lnSpc>
                <a:spcPts val="1650"/>
              </a:lnSpc>
              <a:spcBef>
                <a:spcPts val="1650"/>
              </a:spcBef>
              <a:buClr>
                <a:srgbClr val="000000"/>
              </a:buClr>
              <a:buFont typeface="Helvetica"/>
              <a:defRPr sz="1350">
                <a:latin typeface="Futura Std Book"/>
                <a:ea typeface="Futura Std Book"/>
                <a:cs typeface="Futura Std Book"/>
                <a:sym typeface="Futura Std Book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582" name="Diabildsnummer"/>
          <p:cNvSpPr>
            <a:spLocks noGrp="1"/>
          </p:cNvSpPr>
          <p:nvPr>
            <p:ph type="sldNum" sz="quarter" idx="2"/>
          </p:nvPr>
        </p:nvSpPr>
        <p:spPr>
          <a:xfrm>
            <a:off x="4419600" y="4629150"/>
            <a:ext cx="2133600" cy="27622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209760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12081" y="1356123"/>
            <a:ext cx="6319838" cy="1554131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</a:t>
            </a:r>
            <a:r>
              <a:rPr lang="en-US" noProof="0"/>
              <a:t>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12081" y="2980592"/>
            <a:ext cx="6319838" cy="962758"/>
          </a:xfrm>
        </p:spPr>
        <p:txBody>
          <a:bodyPr/>
          <a:lstStyle>
            <a:lvl1pPr marL="0" indent="0" algn="l">
              <a:buNone/>
              <a:defRPr sz="2100">
                <a:solidFill>
                  <a:schemeClr val="bg1"/>
                </a:solidFill>
                <a:latin typeface="Futura Std Book" panose="020B05020202040203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</a:t>
            </a:r>
            <a:r>
              <a:rPr lang="en-US"/>
              <a:t>subtitle style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7C98A5A-7BCD-421C-A388-7040FF5BD54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7732621" y="4614368"/>
            <a:ext cx="1158300" cy="284335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135000" indent="0">
              <a:buNone/>
              <a:defRPr/>
            </a:lvl2pPr>
            <a:lvl3pPr marL="270000" indent="0">
              <a:buNone/>
              <a:defRPr/>
            </a:lvl3pPr>
            <a:lvl4pPr marL="405000" indent="0">
              <a:buNone/>
              <a:defRPr/>
            </a:lvl4pPr>
            <a:lvl5pPr marL="540000" indent="0">
              <a:buNone/>
              <a:defRPr/>
            </a:lvl5pPr>
          </a:lstStyle>
          <a:p>
            <a:pPr lvl="0"/>
            <a:r>
              <a:rPr lang="en-US"/>
              <a:t>  </a:t>
            </a:r>
            <a:endParaRPr lang="en-US" dirty="0"/>
          </a:p>
        </p:txBody>
      </p:sp>
      <p:sp>
        <p:nvSpPr>
          <p:cNvPr id="6" name="textruta 3">
            <a:extLst>
              <a:ext uri="{FF2B5EF4-FFF2-40B4-BE49-F238E27FC236}">
                <a16:creationId xmlns:a16="http://schemas.microsoft.com/office/drawing/2014/main" id="{D6992F92-5969-411B-954B-8A2E3E431F86}"/>
              </a:ext>
            </a:extLst>
          </p:cNvPr>
          <p:cNvSpPr txBox="1"/>
          <p:nvPr userDrawn="1"/>
        </p:nvSpPr>
        <p:spPr>
          <a:xfrm>
            <a:off x="-1" y="-224851"/>
            <a:ext cx="91440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+mj-lt"/>
              </a:rPr>
              <a:t>Right click on the background and choose Format Background to fill with picture </a:t>
            </a: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change color</a:t>
            </a:r>
            <a:endParaRPr lang="en-US" sz="9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757904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12081" y="1356123"/>
            <a:ext cx="6319839" cy="1554131"/>
          </a:xfrm>
        </p:spPr>
        <p:txBody>
          <a:bodyPr anchor="b"/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12081" y="2980592"/>
            <a:ext cx="6319839" cy="962758"/>
          </a:xfrm>
        </p:spPr>
        <p:txBody>
          <a:bodyPr/>
          <a:lstStyle>
            <a:lvl1pPr marL="0" indent="0" algn="l">
              <a:buNone/>
              <a:defRPr sz="2100">
                <a:solidFill>
                  <a:schemeClr val="tx1"/>
                </a:solidFill>
                <a:latin typeface="Futura Std Book" panose="020B05020202040203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A437823-05E9-4468-B206-93FA8BF968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621" y="4614367"/>
            <a:ext cx="1158300" cy="283907"/>
          </a:xfrm>
          <a:prstGeom prst="rect">
            <a:avLst/>
          </a:prstGeom>
        </p:spPr>
      </p:pic>
      <p:sp>
        <p:nvSpPr>
          <p:cNvPr id="6" name="textruta 3">
            <a:extLst>
              <a:ext uri="{FF2B5EF4-FFF2-40B4-BE49-F238E27FC236}">
                <a16:creationId xmlns:a16="http://schemas.microsoft.com/office/drawing/2014/main" id="{08C98C77-6E94-481B-9660-1D4BDB7F9E5B}"/>
              </a:ext>
            </a:extLst>
          </p:cNvPr>
          <p:cNvSpPr txBox="1"/>
          <p:nvPr userDrawn="1"/>
        </p:nvSpPr>
        <p:spPr>
          <a:xfrm>
            <a:off x="-1" y="-224851"/>
            <a:ext cx="91440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+mj-lt"/>
              </a:rPr>
              <a:t>Right click on the background and choose Format Background to fill with picture </a:t>
            </a: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change color</a:t>
            </a:r>
            <a:endParaRPr lang="en-US" sz="9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63219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12081" y="1356123"/>
            <a:ext cx="6319839" cy="1554131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12081" y="2980592"/>
            <a:ext cx="6319839" cy="962758"/>
          </a:xfrm>
        </p:spPr>
        <p:txBody>
          <a:bodyPr/>
          <a:lstStyle>
            <a:lvl1pPr marL="0" indent="0" algn="l">
              <a:buNone/>
              <a:defRPr sz="2100">
                <a:solidFill>
                  <a:schemeClr val="bg1"/>
                </a:solidFill>
                <a:latin typeface="Futura Std Book" panose="020B05020202040203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AFF53CB-3A20-4001-AB2A-716EFA975400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7732621" y="4614368"/>
            <a:ext cx="1158300" cy="284335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135000" indent="0">
              <a:buNone/>
              <a:defRPr/>
            </a:lvl2pPr>
            <a:lvl3pPr marL="270000" indent="0">
              <a:buNone/>
              <a:defRPr/>
            </a:lvl3pPr>
            <a:lvl4pPr marL="405000" indent="0">
              <a:buNone/>
              <a:defRPr/>
            </a:lvl4pPr>
            <a:lvl5pPr marL="540000" indent="0">
              <a:buNone/>
              <a:defRPr/>
            </a:lvl5pPr>
          </a:lstStyle>
          <a:p>
            <a:pPr lvl="0"/>
            <a:r>
              <a:rPr lang="en-US"/>
              <a:t>  </a:t>
            </a:r>
            <a:endParaRPr lang="en-US" dirty="0"/>
          </a:p>
        </p:txBody>
      </p:sp>
      <p:sp>
        <p:nvSpPr>
          <p:cNvPr id="7" name="textruta 3">
            <a:extLst>
              <a:ext uri="{FF2B5EF4-FFF2-40B4-BE49-F238E27FC236}">
                <a16:creationId xmlns:a16="http://schemas.microsoft.com/office/drawing/2014/main" id="{F56E23AE-002D-4DEB-AEF1-557C861066DF}"/>
              </a:ext>
            </a:extLst>
          </p:cNvPr>
          <p:cNvSpPr txBox="1"/>
          <p:nvPr userDrawn="1"/>
        </p:nvSpPr>
        <p:spPr>
          <a:xfrm>
            <a:off x="-1" y="-224851"/>
            <a:ext cx="91440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+mj-lt"/>
              </a:rPr>
              <a:t>Right click on the background and choose Format Background to fill with picture </a:t>
            </a: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change color</a:t>
            </a:r>
            <a:endParaRPr lang="en-US" sz="9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50369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651FB-F249-4DFD-8C6B-22C3D08DF8BB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Stockholm – The Capital of Scandinavia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933570-62A5-4479-AA84-BDAB17DE5A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</a:t>
            </a:r>
            <a:r>
              <a:rPr lang="en-US"/>
              <a:t>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7624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–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12079" y="1501974"/>
            <a:ext cx="6319839" cy="1728337"/>
          </a:xfrm>
        </p:spPr>
        <p:txBody>
          <a:bodyPr anchor="t" anchorCtr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DDF7BE-A49D-45C5-B9F4-70A602BBC59A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Stockholm – The Capital of Scandinavia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1617BE-BA58-4B59-88D5-A8C7B239E9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5"/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253079" y="248122"/>
            <a:ext cx="1159002" cy="284506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135000" indent="0">
              <a:buNone/>
              <a:defRPr/>
            </a:lvl2pPr>
            <a:lvl3pPr marL="270000" indent="0">
              <a:buNone/>
              <a:defRPr/>
            </a:lvl3pPr>
            <a:lvl4pPr marL="405000" indent="0">
              <a:buNone/>
              <a:defRPr/>
            </a:lvl4pPr>
            <a:lvl5pPr marL="540000" indent="0">
              <a:buNone/>
              <a:defRPr/>
            </a:lvl5pPr>
          </a:lstStyle>
          <a:p>
            <a:pPr lvl="0"/>
            <a:r>
              <a:rPr lang="en-US"/>
              <a:t>  </a:t>
            </a:r>
            <a:endParaRPr lang="en-US" dirty="0"/>
          </a:p>
        </p:txBody>
      </p:sp>
      <p:sp>
        <p:nvSpPr>
          <p:cNvPr id="9" name="textruta 3">
            <a:extLst>
              <a:ext uri="{FF2B5EF4-FFF2-40B4-BE49-F238E27FC236}">
                <a16:creationId xmlns:a16="http://schemas.microsoft.com/office/drawing/2014/main" id="{33087D7D-7678-4F7E-9B5E-CB2D4939FDD2}"/>
              </a:ext>
            </a:extLst>
          </p:cNvPr>
          <p:cNvSpPr txBox="1"/>
          <p:nvPr userDrawn="1"/>
        </p:nvSpPr>
        <p:spPr>
          <a:xfrm>
            <a:off x="0" y="-231414"/>
            <a:ext cx="91440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+mj-lt"/>
              </a:rPr>
              <a:t>Right click on the background and choose Format Background to fill with picture </a:t>
            </a: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change color</a:t>
            </a:r>
            <a:endParaRPr lang="en-US" sz="9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5775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6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388868" y="1450342"/>
            <a:ext cx="5852192" cy="604612"/>
          </a:xfrm>
        </p:spPr>
        <p:txBody>
          <a:bodyPr/>
          <a:lstStyle>
            <a:lvl1pPr>
              <a:lnSpc>
                <a:spcPts val="2600"/>
              </a:lnSpc>
              <a:defRPr spc="-50">
                <a:solidFill>
                  <a:schemeClr val="bg1"/>
                </a:solidFill>
              </a:defRPr>
            </a:lvl1pPr>
          </a:lstStyle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pic>
        <p:nvPicPr>
          <p:cNvPr id="6" name="Bildobjekt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33" y="326657"/>
            <a:ext cx="1821255" cy="44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0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12078" y="1501974"/>
            <a:ext cx="6319839" cy="1728337"/>
          </a:xfrm>
        </p:spPr>
        <p:txBody>
          <a:bodyPr anchor="t" anchorCtr="0"/>
          <a:lstStyle>
            <a:lvl1pPr>
              <a:defRPr sz="3600"/>
            </a:lvl1pPr>
          </a:lstStyle>
          <a:p>
            <a:r>
              <a:rPr lang="en-US" noProof="0"/>
              <a:t>Click</a:t>
            </a:r>
            <a:r>
              <a:rPr lang="en-US"/>
              <a:t>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7E1F-992A-4EE1-A2AA-130820D5E180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Stockholm – The Capital of Scandinavia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3B159D7-EB37-4CE2-BDDB-438035FEC75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253079" y="248123"/>
            <a:ext cx="1159002" cy="284506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135000" indent="0">
              <a:buNone/>
              <a:defRPr/>
            </a:lvl2pPr>
            <a:lvl3pPr marL="270000" indent="0">
              <a:buNone/>
              <a:defRPr/>
            </a:lvl3pPr>
            <a:lvl4pPr marL="405000" indent="0">
              <a:buNone/>
              <a:defRPr/>
            </a:lvl4pPr>
            <a:lvl5pPr marL="540000" indent="0">
              <a:buNone/>
              <a:defRPr/>
            </a:lvl5pPr>
          </a:lstStyle>
          <a:p>
            <a:pPr lvl="0"/>
            <a:r>
              <a:rPr lang="en-US"/>
              <a:t>  </a:t>
            </a:r>
            <a:endParaRPr lang="en-US" dirty="0"/>
          </a:p>
        </p:txBody>
      </p:sp>
      <p:sp>
        <p:nvSpPr>
          <p:cNvPr id="7" name="textruta 3">
            <a:extLst>
              <a:ext uri="{FF2B5EF4-FFF2-40B4-BE49-F238E27FC236}">
                <a16:creationId xmlns:a16="http://schemas.microsoft.com/office/drawing/2014/main" id="{3C5EA1A0-2885-46AD-83A2-8133DBA105DA}"/>
              </a:ext>
            </a:extLst>
          </p:cNvPr>
          <p:cNvSpPr txBox="1"/>
          <p:nvPr userDrawn="1"/>
        </p:nvSpPr>
        <p:spPr>
          <a:xfrm>
            <a:off x="0" y="-231414"/>
            <a:ext cx="91440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+mj-lt"/>
              </a:rPr>
              <a:t>Right click on the background and choose Format Background to fill with picture </a:t>
            </a: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change color</a:t>
            </a:r>
            <a:endParaRPr lang="en-US" sz="9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366732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–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12079" y="1501974"/>
            <a:ext cx="6319839" cy="1728337"/>
          </a:xfrm>
        </p:spPr>
        <p:txBody>
          <a:bodyPr anchor="t" anchorCtr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DDF7BE-A49D-45C5-B9F4-70A602BBC59A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Stockholm – The Capital of Scandinavia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1617BE-BA58-4B59-88D5-A8C7B239E9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5"/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253079" y="248122"/>
            <a:ext cx="1159002" cy="284506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135000" indent="0">
              <a:buNone/>
              <a:defRPr/>
            </a:lvl2pPr>
            <a:lvl3pPr marL="270000" indent="0">
              <a:buNone/>
              <a:defRPr/>
            </a:lvl3pPr>
            <a:lvl4pPr marL="405000" indent="0">
              <a:buNone/>
              <a:defRPr/>
            </a:lvl4pPr>
            <a:lvl5pPr marL="540000" indent="0">
              <a:buNone/>
              <a:defRPr/>
            </a:lvl5pPr>
          </a:lstStyle>
          <a:p>
            <a:pPr lvl="0"/>
            <a:r>
              <a:rPr lang="en-US"/>
              <a:t>  </a:t>
            </a:r>
            <a:endParaRPr lang="en-US" dirty="0"/>
          </a:p>
        </p:txBody>
      </p:sp>
      <p:sp>
        <p:nvSpPr>
          <p:cNvPr id="9" name="textruta 3">
            <a:extLst>
              <a:ext uri="{FF2B5EF4-FFF2-40B4-BE49-F238E27FC236}">
                <a16:creationId xmlns:a16="http://schemas.microsoft.com/office/drawing/2014/main" id="{33087D7D-7678-4F7E-9B5E-CB2D4939FDD2}"/>
              </a:ext>
            </a:extLst>
          </p:cNvPr>
          <p:cNvSpPr txBox="1"/>
          <p:nvPr userDrawn="1"/>
        </p:nvSpPr>
        <p:spPr>
          <a:xfrm>
            <a:off x="0" y="-231414"/>
            <a:ext cx="91440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+mj-lt"/>
              </a:rPr>
              <a:t>Right click on the background and choose Format Background to fill with picture or change color</a:t>
            </a:r>
          </a:p>
        </p:txBody>
      </p:sp>
    </p:spTree>
    <p:extLst>
      <p:ext uri="{BB962C8B-B14F-4D97-AF65-F5344CB8AC3E}">
        <p14:creationId xmlns:p14="http://schemas.microsoft.com/office/powerpoint/2010/main" val="3039938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</a:t>
            </a:r>
            <a:r>
              <a:rPr lang="en-US"/>
              <a:t>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412080" y="1221582"/>
            <a:ext cx="3102770" cy="318818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221582"/>
            <a:ext cx="3102769" cy="318818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CDC1D-8FDB-42DB-94E9-5BAA0A0F6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68059-E414-4B4A-803F-F9221CB545D9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3E3E0F-389E-4C9C-8426-EEFB93D03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Stockholm – The Capital of Scandinavia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7FD08B-5434-476C-816B-BF16F6697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5957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+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412081" y="1221581"/>
            <a:ext cx="4420424" cy="318818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953567" y="1221581"/>
            <a:ext cx="2937354" cy="3188700"/>
          </a:xfrm>
          <a:solidFill>
            <a:schemeClr val="accent2"/>
          </a:solidFill>
        </p:spPr>
        <p:txBody>
          <a:bodyPr lIns="144000" tIns="144000" rIns="144000" bIns="144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0747B-206C-46CF-831B-A2BD37E9ED09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Stockholm – The Capital of Scandinavia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5568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412082" y="1230247"/>
            <a:ext cx="3102769" cy="387358"/>
          </a:xfrm>
        </p:spPr>
        <p:txBody>
          <a:bodyPr anchor="t"/>
          <a:lstStyle>
            <a:lvl1pPr marL="0" indent="0">
              <a:buNone/>
              <a:defRPr sz="1500" b="1">
                <a:latin typeface="Futura Std Book" panose="020B05020202040203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412081" y="1755211"/>
            <a:ext cx="3102768" cy="261768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30247"/>
            <a:ext cx="3102769" cy="387358"/>
          </a:xfrm>
        </p:spPr>
        <p:txBody>
          <a:bodyPr anchor="t"/>
          <a:lstStyle>
            <a:lvl1pPr marL="0" indent="0">
              <a:buNone/>
              <a:defRPr sz="1500" b="1">
                <a:latin typeface="Futura Std Book" panose="020B05020202040203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1755211"/>
            <a:ext cx="3102768" cy="261768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6C3B6-65F2-46A0-A0ED-778F3FE52B05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Stockholm – The Capital of Scandinavia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0A398B2-4A8D-4EDB-B284-2B3255E405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</a:t>
            </a:r>
            <a:r>
              <a:rPr lang="en-US"/>
              <a:t>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4895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3C82396-10D6-4649-BEE6-6EA7ED5E71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23720" y="0"/>
            <a:ext cx="4520280" cy="5143500"/>
          </a:xfrm>
          <a:noFill/>
        </p:spPr>
        <p:txBody>
          <a:bodyPr lIns="36000" tIns="36000" rIns="36000" bIns="36000"/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47687" y="1221582"/>
            <a:ext cx="3713536" cy="299645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A1375-9856-43E1-B64F-22738AF44705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980753" y="4711940"/>
            <a:ext cx="2772598" cy="189000"/>
          </a:xfrm>
        </p:spPr>
        <p:txBody>
          <a:bodyPr/>
          <a:lstStyle/>
          <a:p>
            <a:r>
              <a:rPr lang="en-US"/>
              <a:t>Stockholm – The Capital of Scandinavia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2BEAF3-2FAB-4124-A633-4AB21F6845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" y="257175"/>
            <a:ext cx="3713535" cy="83546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4383A4D-713F-426E-A17D-16867474EF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781" y="4614796"/>
            <a:ext cx="1158300" cy="28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909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86350" y="1221582"/>
            <a:ext cx="3713536" cy="299645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164BA-C3D4-45C7-9145-3ED20F0F0FA8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970606" y="4709702"/>
            <a:ext cx="2772598" cy="189000"/>
          </a:xfrm>
        </p:spPr>
        <p:txBody>
          <a:bodyPr/>
          <a:lstStyle/>
          <a:p>
            <a:r>
              <a:rPr lang="en-US"/>
              <a:t>Stockholm – The Capital of Scandinavia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8">
            <a:extLst/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4518422" cy="5143500"/>
          </a:xfrm>
          <a:noFill/>
        </p:spPr>
        <p:txBody>
          <a:bodyPr lIns="36000" tIns="36000" rIns="36000" bIns="36000"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D7110B-A7EB-4ECB-9B2B-0A816F9BF2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4683" y="250032"/>
            <a:ext cx="3713536" cy="83546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F01EEE0-782A-45A6-BBAF-0859BEC834A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53079" y="4614367"/>
            <a:ext cx="1158300" cy="284335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135000" indent="0">
              <a:buNone/>
              <a:defRPr/>
            </a:lvl2pPr>
            <a:lvl3pPr marL="270000" indent="0">
              <a:buNone/>
              <a:defRPr/>
            </a:lvl3pPr>
            <a:lvl4pPr marL="405000" indent="0">
              <a:buNone/>
              <a:defRPr/>
            </a:lvl4pPr>
            <a:lvl5pPr marL="540000" indent="0">
              <a:buNone/>
              <a:defRPr/>
            </a:lvl5pPr>
          </a:lstStyle>
          <a:p>
            <a:pPr lvl="0"/>
            <a:r>
              <a:rPr lang="en-US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7538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613E99BA-A178-4890-B95A-C5C55C67D76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sv-SE" dirty="0">
              <a:latin typeface="+mj-lt"/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FEBAAC9-09BA-4BAD-B3BB-628F3CD85071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7732621" y="4614368"/>
            <a:ext cx="1158300" cy="284333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135000" indent="0">
              <a:buNone/>
              <a:defRPr/>
            </a:lvl2pPr>
            <a:lvl3pPr marL="270000" indent="0">
              <a:buNone/>
              <a:defRPr/>
            </a:lvl3pPr>
            <a:lvl4pPr marL="405000" indent="0">
              <a:buNone/>
              <a:defRPr/>
            </a:lvl4pPr>
            <a:lvl5pPr marL="540000" indent="0">
              <a:buNone/>
              <a:defRPr/>
            </a:lvl5pPr>
          </a:lstStyle>
          <a:p>
            <a:pPr lvl="0"/>
            <a:r>
              <a:rPr lang="en-US"/>
              <a:t>  </a:t>
            </a:r>
            <a:endParaRPr lang="en-US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7F0EC390-3F45-408A-A32B-EBD8E8BAB9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12081" y="1224260"/>
            <a:ext cx="6319838" cy="2694980"/>
          </a:xfrm>
          <a:ln w="69850">
            <a:solidFill>
              <a:schemeClr val="bg1"/>
            </a:solidFill>
          </a:ln>
        </p:spPr>
        <p:txBody>
          <a:bodyPr lIns="540000" tIns="540000" rIns="540000" bIns="540000" anchor="ctr"/>
          <a:lstStyle>
            <a:lvl1pPr algn="ctr">
              <a:spcBef>
                <a:spcPts val="0"/>
              </a:spcBef>
              <a:spcAft>
                <a:spcPts val="900"/>
              </a:spcAft>
              <a:defRPr sz="1800" b="1" cap="all" baseline="0">
                <a:solidFill>
                  <a:schemeClr val="bg1"/>
                </a:solidFill>
              </a:defRPr>
            </a:lvl1pPr>
            <a:lvl2pPr marL="0" indent="0" algn="ctr">
              <a:spcBef>
                <a:spcPts val="450"/>
              </a:spcBef>
              <a:spcAft>
                <a:spcPts val="0"/>
              </a:spcAft>
              <a:buNone/>
              <a:defRPr sz="1050">
                <a:solidFill>
                  <a:schemeClr val="bg1"/>
                </a:solidFill>
              </a:defRPr>
            </a:lvl2pPr>
            <a:lvl3pPr marL="0" indent="0" algn="ctr">
              <a:spcBef>
                <a:spcPts val="1350"/>
              </a:spcBef>
              <a:buNone/>
              <a:defRPr sz="600"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sp>
        <p:nvSpPr>
          <p:cNvPr id="7" name="textruta 3">
            <a:extLst>
              <a:ext uri="{FF2B5EF4-FFF2-40B4-BE49-F238E27FC236}">
                <a16:creationId xmlns:a16="http://schemas.microsoft.com/office/drawing/2014/main" id="{356153CF-8DF9-43CD-89DB-557BD920E077}"/>
              </a:ext>
            </a:extLst>
          </p:cNvPr>
          <p:cNvSpPr txBox="1"/>
          <p:nvPr userDrawn="1"/>
        </p:nvSpPr>
        <p:spPr>
          <a:xfrm>
            <a:off x="0" y="-231414"/>
            <a:ext cx="5029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+mj-lt"/>
              </a:rPr>
              <a:t>Right click on the background and choose Format Background to fill with picture </a:t>
            </a: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change color</a:t>
            </a:r>
            <a:endParaRPr lang="en-US" sz="900" dirty="0">
              <a:latin typeface="+mj-lt"/>
            </a:endParaRPr>
          </a:p>
        </p:txBody>
      </p:sp>
      <p:sp>
        <p:nvSpPr>
          <p:cNvPr id="8" name="Rectangle 81">
            <a:extLst>
              <a:ext uri="{FF2B5EF4-FFF2-40B4-BE49-F238E27FC236}">
                <a16:creationId xmlns:a16="http://schemas.microsoft.com/office/drawing/2014/main" id="{C8C78D9D-DECE-46CA-8895-8EC4D093CF7E}"/>
              </a:ext>
            </a:extLst>
          </p:cNvPr>
          <p:cNvSpPr/>
          <p:nvPr userDrawn="1"/>
        </p:nvSpPr>
        <p:spPr>
          <a:xfrm>
            <a:off x="6513920" y="-405363"/>
            <a:ext cx="2381381" cy="370982"/>
          </a:xfrm>
          <a:prstGeom prst="rect">
            <a:avLst/>
          </a:prstGeom>
          <a:noFill/>
        </p:spPr>
        <p:txBody>
          <a:bodyPr wrap="square" lIns="0" tIns="0" rIns="0" bIns="24494" rtlCol="0">
            <a:spAutoFit/>
          </a:bodyPr>
          <a:lstStyle/>
          <a:p>
            <a:r>
              <a:rPr lang="en-US" sz="750" b="1" dirty="0"/>
              <a:t>Quote Slide - </a:t>
            </a:r>
            <a:r>
              <a:rPr lang="en-US" sz="750" dirty="0"/>
              <a:t>Keep the text to a maximum of 3 rows and body text to a maximum of 2 rows.  </a:t>
            </a:r>
          </a:p>
          <a:p>
            <a:r>
              <a:rPr lang="en-US" sz="750" dirty="0"/>
              <a:t>To insert body text press Tab or Increase List Level. 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D1727756-5EF6-4E8A-805C-F0F0ACFE27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4551" t="27004" r="58760" b="42166"/>
          <a:stretch/>
        </p:blipFill>
        <p:spPr>
          <a:xfrm>
            <a:off x="8847676" y="-276282"/>
            <a:ext cx="275240" cy="196559"/>
          </a:xfrm>
          <a:prstGeom prst="rect">
            <a:avLst/>
          </a:prstGeom>
          <a:ln w="952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2751240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and large logo Whi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D1C585ED-4271-4292-B6A9-0051F505F7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accent1"/>
          </a:solidFill>
        </p:spPr>
        <p:txBody>
          <a:bodyPr lIns="36000" tIns="36000" rIns="36000" bIns="36000" anchor="t" anchorCtr="0"/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Text Placeholder 5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520304" y="514378"/>
            <a:ext cx="2386800" cy="5859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135000" indent="0">
              <a:buNone/>
              <a:defRPr/>
            </a:lvl2pPr>
            <a:lvl3pPr marL="270000" indent="0">
              <a:buNone/>
              <a:defRPr/>
            </a:lvl3pPr>
            <a:lvl4pPr marL="405000" indent="0">
              <a:buNone/>
              <a:defRPr/>
            </a:lvl4pPr>
            <a:lvl5pPr marL="540000" indent="0">
              <a:buNone/>
              <a:defRPr/>
            </a:lvl5pPr>
          </a:lstStyle>
          <a:p>
            <a:pPr lvl="0"/>
            <a:r>
              <a:rPr lang="en-US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2934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and large logo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D1C585ED-4271-4292-B6A9-0051F505F7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noFill/>
        </p:spPr>
        <p:txBody>
          <a:bodyPr lIns="36000" tIns="36000" rIns="36000" bIns="36000" anchor="t" anchorCtr="0"/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7FFC9DB0-05E3-4C79-B91F-8C6606C84710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520304" y="514377"/>
            <a:ext cx="2386800" cy="585902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135000" indent="0">
              <a:buNone/>
              <a:defRPr/>
            </a:lvl2pPr>
            <a:lvl3pPr marL="270000" indent="0">
              <a:buNone/>
              <a:defRPr/>
            </a:lvl3pPr>
            <a:lvl4pPr marL="405000" indent="0">
              <a:buNone/>
              <a:defRPr/>
            </a:lvl4pPr>
            <a:lvl5pPr marL="540000" indent="0">
              <a:buNone/>
              <a:defRPr/>
            </a:lvl5pPr>
          </a:lstStyle>
          <a:p>
            <a:pPr lvl="0"/>
            <a:r>
              <a:rPr lang="en-US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656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388868" y="1450342"/>
            <a:ext cx="5852192" cy="604612"/>
          </a:xfrm>
        </p:spPr>
        <p:txBody>
          <a:bodyPr/>
          <a:lstStyle>
            <a:lvl1pPr>
              <a:lnSpc>
                <a:spcPts val="2600"/>
              </a:lnSpc>
              <a:defRPr spc="-50">
                <a:solidFill>
                  <a:schemeClr val="bg1"/>
                </a:solidFill>
              </a:defRPr>
            </a:lvl1pPr>
          </a:lstStyle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pic>
        <p:nvPicPr>
          <p:cNvPr id="4" name="Bildobjekt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33" y="326657"/>
            <a:ext cx="1821255" cy="44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6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 slide White log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/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accent1"/>
          </a:solidFill>
        </p:spPr>
        <p:txBody>
          <a:bodyPr lIns="36000" tIns="36000" rIns="36000" bIns="36000" anchor="t" anchorCtr="0"/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F01EEE0-782A-45A6-BBAF-0859BEC834A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56557" y="4601991"/>
            <a:ext cx="1158300" cy="284335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135000" indent="0">
              <a:buNone/>
              <a:defRPr/>
            </a:lvl2pPr>
            <a:lvl3pPr marL="270000" indent="0">
              <a:buNone/>
              <a:defRPr/>
            </a:lvl3pPr>
            <a:lvl4pPr marL="405000" indent="0">
              <a:buNone/>
              <a:defRPr/>
            </a:lvl4pPr>
            <a:lvl5pPr marL="540000" indent="0">
              <a:buNone/>
              <a:defRPr/>
            </a:lvl5pPr>
          </a:lstStyle>
          <a:p>
            <a:pPr lvl="0"/>
            <a:r>
              <a:rPr lang="en-US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1809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 slide White log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/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accent1"/>
          </a:solidFill>
        </p:spPr>
        <p:txBody>
          <a:bodyPr lIns="36000" tIns="36000" rIns="36000" bIns="36000" anchor="t" anchorCtr="0"/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F01EEE0-782A-45A6-BBAF-0859BEC834A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7732621" y="4614368"/>
            <a:ext cx="1158300" cy="284335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135000" indent="0">
              <a:buNone/>
              <a:defRPr/>
            </a:lvl2pPr>
            <a:lvl3pPr marL="270000" indent="0">
              <a:buNone/>
              <a:defRPr/>
            </a:lvl3pPr>
            <a:lvl4pPr marL="405000" indent="0">
              <a:buNone/>
              <a:defRPr/>
            </a:lvl4pPr>
            <a:lvl5pPr marL="540000" indent="0">
              <a:buNone/>
              <a:defRPr/>
            </a:lvl5pPr>
          </a:lstStyle>
          <a:p>
            <a:pPr lvl="0"/>
            <a:r>
              <a:rPr lang="en-US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1378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 slide Black log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/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noFill/>
        </p:spPr>
        <p:txBody>
          <a:bodyPr lIns="36000" tIns="36000" rIns="36000" bIns="36000" anchor="t" anchorCtr="0"/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67D24D2-37F8-44AE-B517-5FD12A2F2930}" type="datetime1">
              <a:rPr lang="en-US" smtClean="0"/>
              <a:pPr/>
              <a:t>10/31/2019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Stockholm – The Capital of Scandinavia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B1617BE-BA58-4B59-88D5-A8C7B239E9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327259E-9C8F-4656-8156-8483C37FEE6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53079" y="4614368"/>
            <a:ext cx="1158300" cy="284335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135000" indent="0">
              <a:buNone/>
              <a:defRPr/>
            </a:lvl2pPr>
            <a:lvl3pPr marL="270000" indent="0">
              <a:buNone/>
              <a:defRPr/>
            </a:lvl3pPr>
            <a:lvl4pPr marL="405000" indent="0">
              <a:buNone/>
              <a:defRPr/>
            </a:lvl4pPr>
            <a:lvl5pPr marL="540000" indent="0">
              <a:buNone/>
              <a:defRPr/>
            </a:lvl5pPr>
          </a:lstStyle>
          <a:p>
            <a:pPr lvl="0"/>
            <a:r>
              <a:rPr lang="en-US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4140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 slide Black log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/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noFill/>
        </p:spPr>
        <p:txBody>
          <a:bodyPr lIns="36000" tIns="36000" rIns="36000" bIns="36000" anchor="t" anchorCtr="0"/>
          <a:lstStyle>
            <a:lvl1pPr marL="0" indent="0" algn="ctr">
              <a:buNone/>
              <a:defRPr sz="9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327259E-9C8F-4656-8156-8483C37FEE6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7732621" y="4614368"/>
            <a:ext cx="1158300" cy="284335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135000" indent="0">
              <a:buNone/>
              <a:defRPr/>
            </a:lvl2pPr>
            <a:lvl3pPr marL="270000" indent="0">
              <a:buNone/>
              <a:defRPr/>
            </a:lvl3pPr>
            <a:lvl4pPr marL="405000" indent="0">
              <a:buNone/>
              <a:defRPr/>
            </a:lvl4pPr>
            <a:lvl5pPr marL="540000" indent="0">
              <a:buNone/>
              <a:defRPr/>
            </a:lvl5pPr>
          </a:lstStyle>
          <a:p>
            <a:pPr lvl="0"/>
            <a:r>
              <a:rPr lang="en-US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7702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0352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–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2342676" y="2024062"/>
            <a:ext cx="4458649" cy="1094486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135000" indent="0">
              <a:buNone/>
              <a:defRPr/>
            </a:lvl2pPr>
            <a:lvl3pPr marL="270000" indent="0">
              <a:buNone/>
              <a:defRPr/>
            </a:lvl3pPr>
            <a:lvl4pPr marL="405000" indent="0">
              <a:buNone/>
              <a:defRPr/>
            </a:lvl4pPr>
            <a:lvl5pPr marL="540000" indent="0">
              <a:buNone/>
              <a:defRPr/>
            </a:lvl5pPr>
          </a:lstStyle>
          <a:p>
            <a:pPr lvl="0"/>
            <a:r>
              <a:rPr lang="en-US"/>
              <a:t>  </a:t>
            </a:r>
            <a:endParaRPr lang="en-US" dirty="0"/>
          </a:p>
        </p:txBody>
      </p:sp>
      <p:sp>
        <p:nvSpPr>
          <p:cNvPr id="5" name="textruta 3">
            <a:extLst>
              <a:ext uri="{FF2B5EF4-FFF2-40B4-BE49-F238E27FC236}">
                <a16:creationId xmlns:a16="http://schemas.microsoft.com/office/drawing/2014/main" id="{0CEA7B61-A963-4F91-86B0-0A4B0A88AE54}"/>
              </a:ext>
            </a:extLst>
          </p:cNvPr>
          <p:cNvSpPr txBox="1"/>
          <p:nvPr userDrawn="1"/>
        </p:nvSpPr>
        <p:spPr>
          <a:xfrm>
            <a:off x="0" y="-231414"/>
            <a:ext cx="91440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+mj-lt"/>
              </a:rPr>
              <a:t>Right click on the background and choose Format Background to change background color</a:t>
            </a:r>
          </a:p>
        </p:txBody>
      </p:sp>
    </p:spTree>
    <p:extLst>
      <p:ext uri="{BB962C8B-B14F-4D97-AF65-F5344CB8AC3E}">
        <p14:creationId xmlns:p14="http://schemas.microsoft.com/office/powerpoint/2010/main" val="36849692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3">
            <a:extLst>
              <a:ext uri="{FF2B5EF4-FFF2-40B4-BE49-F238E27FC236}">
                <a16:creationId xmlns:a16="http://schemas.microsoft.com/office/drawing/2014/main" id="{0CEA7B61-A963-4F91-86B0-0A4B0A88AE54}"/>
              </a:ext>
            </a:extLst>
          </p:cNvPr>
          <p:cNvSpPr txBox="1"/>
          <p:nvPr userDrawn="1"/>
        </p:nvSpPr>
        <p:spPr>
          <a:xfrm>
            <a:off x="0" y="-231414"/>
            <a:ext cx="91440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>
                <a:latin typeface="+mj-lt"/>
              </a:rPr>
              <a:t>Right click on the background and choose Format Background to change background color</a:t>
            </a:r>
            <a:endParaRPr lang="en-US" sz="900" dirty="0">
              <a:latin typeface="+mj-lt"/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957EFD0-8D8B-4B6E-A843-C8FB32239363}"/>
              </a:ext>
            </a:extLst>
          </p:cNvPr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2342676" y="2024062"/>
            <a:ext cx="4458649" cy="1094487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2pPr marL="135000" indent="0">
              <a:buNone/>
              <a:defRPr/>
            </a:lvl2pPr>
            <a:lvl3pPr marL="270000" indent="0">
              <a:buNone/>
              <a:defRPr/>
            </a:lvl3pPr>
            <a:lvl4pPr marL="405000" indent="0">
              <a:buNone/>
              <a:defRPr/>
            </a:lvl4pPr>
            <a:lvl5pPr marL="540000" indent="0">
              <a:buNone/>
              <a:defRPr/>
            </a:lvl5pPr>
          </a:lstStyle>
          <a:p>
            <a:pPr lvl="0"/>
            <a:r>
              <a:rPr lang="en-US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9637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hapter slide Blac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388869" y="1450343"/>
            <a:ext cx="5852192" cy="604612"/>
          </a:xfrm>
        </p:spPr>
        <p:txBody>
          <a:bodyPr/>
          <a:lstStyle>
            <a:lvl1pPr>
              <a:lnSpc>
                <a:spcPts val="2600"/>
              </a:lnSpc>
              <a:defRPr spc="-50">
                <a:solidFill>
                  <a:schemeClr val="bg1"/>
                </a:solidFill>
              </a:defRPr>
            </a:lvl1pPr>
          </a:lstStyle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pic>
        <p:nvPicPr>
          <p:cNvPr id="4" name="Bildobjekt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34" y="326658"/>
            <a:ext cx="1821255" cy="44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8506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 hasCustomPrompt="1"/>
          </p:nvPr>
        </p:nvSpPr>
        <p:spPr>
          <a:xfrm>
            <a:off x="460375" y="4299942"/>
            <a:ext cx="7282800" cy="135000"/>
          </a:xfrm>
        </p:spPr>
        <p:txBody>
          <a:bodyPr/>
          <a:lstStyle>
            <a:lvl1pPr marL="0" indent="0">
              <a:buNone/>
              <a:defRPr sz="750" baseline="0"/>
            </a:lvl1pPr>
          </a:lstStyle>
          <a:p>
            <a:pPr lvl="0"/>
            <a:r>
              <a:rPr lang="sv-SE" dirty="0"/>
              <a:t>Skriv </a:t>
            </a:r>
            <a:r>
              <a:rPr lang="sv-SE" dirty="0" err="1"/>
              <a:t>ev</a:t>
            </a:r>
            <a:r>
              <a:rPr lang="sv-SE" dirty="0"/>
              <a:t> källa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/>
              <a:t>20XX-XX-XX</a:t>
            </a:r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/>
              <a:t>Skriv eventuell sidfot här</a:t>
            </a:r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FA3D87-4B78-4D5D-8368-DA3305501A4C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186972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100" baseline="0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991779"/>
          </a:xfrm>
        </p:spPr>
        <p:txBody>
          <a:bodyPr/>
          <a:lstStyle>
            <a:lvl2pPr>
              <a:defRPr sz="1500"/>
            </a:lvl2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12" name="Platshållare fö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4B218-3DE3-4178-8442-88C7D5609640}" type="datetime1">
              <a:rPr lang="sv-SE" smtClean="0"/>
              <a:pPr/>
              <a:t>2019-10-31</a:t>
            </a:fld>
            <a:endParaRPr lang="en-US" dirty="0"/>
          </a:p>
        </p:txBody>
      </p:sp>
      <p:sp>
        <p:nvSpPr>
          <p:cNvPr id="16" name="Platshållare för sidfot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Platshållare för bildnumm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Sid </a:t>
            </a:r>
            <a:fld id="{625BFF1C-0550-4892-A058-F5526EA568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264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8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388868" y="1450342"/>
            <a:ext cx="5852192" cy="604612"/>
          </a:xfrm>
        </p:spPr>
        <p:txBody>
          <a:bodyPr/>
          <a:lstStyle>
            <a:lvl1pPr>
              <a:lnSpc>
                <a:spcPts val="2600"/>
              </a:lnSpc>
              <a:defRPr spc="-50">
                <a:solidFill>
                  <a:schemeClr val="bg1"/>
                </a:solidFill>
              </a:defRPr>
            </a:lvl1pPr>
          </a:lstStyle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pic>
        <p:nvPicPr>
          <p:cNvPr id="4" name="Bildobjekt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33" y="326657"/>
            <a:ext cx="1821255" cy="44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0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_SBR_1503_Final_16_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ubrik 1"/>
          <p:cNvSpPr>
            <a:spLocks noGrp="1"/>
          </p:cNvSpPr>
          <p:nvPr>
            <p:ph type="title" hasCustomPrompt="1"/>
          </p:nvPr>
        </p:nvSpPr>
        <p:spPr>
          <a:xfrm>
            <a:off x="414750" y="332102"/>
            <a:ext cx="5514775" cy="1123637"/>
          </a:xfrm>
        </p:spPr>
        <p:txBody>
          <a:bodyPr/>
          <a:lstStyle>
            <a:lvl1pPr>
              <a:lnSpc>
                <a:spcPts val="2600"/>
              </a:lnSpc>
              <a:defRPr spc="-50">
                <a:solidFill>
                  <a:schemeClr val="tx1"/>
                </a:solidFill>
              </a:defRPr>
            </a:lvl1pPr>
          </a:lstStyle>
          <a:p>
            <a:r>
              <a:rPr lang="en-GB" noProof="0" dirty="0" err="1" smtClean="0"/>
              <a:t>Klicka</a:t>
            </a:r>
            <a:r>
              <a:rPr lang="en-GB" noProof="0" dirty="0" smtClean="0"/>
              <a:t> </a:t>
            </a:r>
            <a:r>
              <a:rPr lang="en-GB" noProof="0" dirty="0" err="1" smtClean="0"/>
              <a:t>här</a:t>
            </a:r>
            <a:r>
              <a:rPr lang="en-GB" noProof="0" dirty="0" smtClean="0"/>
              <a:t> </a:t>
            </a:r>
            <a:r>
              <a:rPr lang="en-GB" noProof="0" dirty="0" err="1" smtClean="0"/>
              <a:t>för</a:t>
            </a:r>
            <a:r>
              <a:rPr lang="en-GB" noProof="0" dirty="0" smtClean="0"/>
              <a:t> </a:t>
            </a:r>
            <a:r>
              <a:rPr lang="en-GB" noProof="0" dirty="0" err="1" smtClean="0"/>
              <a:t>att</a:t>
            </a:r>
            <a:r>
              <a:rPr lang="en-GB" noProof="0" dirty="0" smtClean="0"/>
              <a:t> </a:t>
            </a:r>
            <a:r>
              <a:rPr lang="en-GB" noProof="0" dirty="0" err="1" smtClean="0"/>
              <a:t>ändra</a:t>
            </a:r>
            <a:r>
              <a:rPr lang="en-GB" noProof="0" dirty="0" smtClean="0"/>
              <a:t> format</a:t>
            </a:r>
            <a:endParaRPr lang="en-GB" noProof="0" dirty="0"/>
          </a:p>
        </p:txBody>
      </p:sp>
      <p:pic>
        <p:nvPicPr>
          <p:cNvPr id="5" name="Bildobjekt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63" y="4206393"/>
            <a:ext cx="2298516" cy="56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071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ida-vit logo för mörka bil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7200" y="342900"/>
            <a:ext cx="5490000" cy="7263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57200" y="1080000"/>
            <a:ext cx="5472608" cy="131445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Skriv </a:t>
            </a:r>
            <a:r>
              <a:rPr lang="sv-SE" dirty="0" err="1" smtClean="0"/>
              <a:t>ev</a:t>
            </a:r>
            <a:r>
              <a:rPr lang="sv-SE" dirty="0" smtClean="0"/>
              <a:t> underrubrik här</a:t>
            </a:r>
            <a:endParaRPr lang="sv-SE" dirty="0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799" y="350897"/>
            <a:ext cx="1367968" cy="372600"/>
          </a:xfrm>
          <a:prstGeom prst="rect">
            <a:avLst/>
          </a:prstGeom>
        </p:spPr>
      </p:pic>
      <p:sp>
        <p:nvSpPr>
          <p:cNvPr id="7" name="textruta 6"/>
          <p:cNvSpPr txBox="1"/>
          <p:nvPr userDrawn="1"/>
        </p:nvSpPr>
        <p:spPr>
          <a:xfrm>
            <a:off x="9252520" y="10100"/>
            <a:ext cx="1584176" cy="316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 smtClean="0">
                <a:solidFill>
                  <a:schemeClr val="tx2"/>
                </a:solidFill>
              </a:rPr>
              <a:t>För att byta bakgrundsbild klicka på STHLM bilder på fliken Start. </a:t>
            </a:r>
          </a:p>
          <a:p>
            <a:endParaRPr lang="sv-SE" sz="1050" dirty="0" smtClean="0">
              <a:solidFill>
                <a:schemeClr val="tx2"/>
              </a:solidFill>
            </a:endParaRPr>
          </a:p>
          <a:p>
            <a:r>
              <a:rPr lang="sv-SE" sz="1050" dirty="0" smtClean="0">
                <a:solidFill>
                  <a:schemeClr val="tx2"/>
                </a:solidFill>
              </a:rPr>
              <a:t>Har du en egen bild högerklickar du på bakgrundsbilden och väljer Formatera bakgrund och sen Infoga från: Fil. </a:t>
            </a:r>
          </a:p>
          <a:p>
            <a:r>
              <a:rPr lang="sv-SE" sz="1050" dirty="0" smtClean="0">
                <a:solidFill>
                  <a:schemeClr val="tx2"/>
                </a:solidFill>
              </a:rPr>
              <a:t> </a:t>
            </a:r>
          </a:p>
          <a:p>
            <a:r>
              <a:rPr lang="sv-SE" sz="1050" dirty="0" smtClean="0">
                <a:solidFill>
                  <a:schemeClr val="tx2"/>
                </a:solidFill>
              </a:rPr>
              <a:t>Tänk på att logotypen alltid ska vara tydlig. Vit logotyp mot mörk bakgrund och svart logotyp mot ljus.</a:t>
            </a:r>
          </a:p>
          <a:p>
            <a:r>
              <a:rPr lang="sv-SE" sz="1050" dirty="0" smtClean="0">
                <a:solidFill>
                  <a:schemeClr val="tx2"/>
                </a:solidFill>
              </a:rPr>
              <a:t>Byt mellan de olika under Layout. </a:t>
            </a:r>
          </a:p>
        </p:txBody>
      </p:sp>
    </p:spTree>
    <p:extLst>
      <p:ext uri="{BB962C8B-B14F-4D97-AF65-F5344CB8AC3E}">
        <p14:creationId xmlns:p14="http://schemas.microsoft.com/office/powerpoint/2010/main" val="1311948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ida-svart logo för ljusa bil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7200" y="342900"/>
            <a:ext cx="5490000" cy="7263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57200" y="1080000"/>
            <a:ext cx="5472608" cy="131445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Skriv </a:t>
            </a:r>
            <a:r>
              <a:rPr lang="sv-SE" dirty="0" err="1" smtClean="0"/>
              <a:t>ev</a:t>
            </a:r>
            <a:r>
              <a:rPr lang="sv-SE" dirty="0" smtClean="0"/>
              <a:t> underrubrik här</a:t>
            </a:r>
            <a:endParaRPr lang="sv-SE" dirty="0"/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00" y="350897"/>
            <a:ext cx="1367968" cy="351207"/>
          </a:xfrm>
          <a:prstGeom prst="rect">
            <a:avLst/>
          </a:prstGeom>
        </p:spPr>
      </p:pic>
      <p:sp>
        <p:nvSpPr>
          <p:cNvPr id="7" name="textruta 6"/>
          <p:cNvSpPr txBox="1"/>
          <p:nvPr userDrawn="1"/>
        </p:nvSpPr>
        <p:spPr>
          <a:xfrm>
            <a:off x="9252520" y="10100"/>
            <a:ext cx="1584176" cy="316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 smtClean="0">
                <a:solidFill>
                  <a:schemeClr val="tx2"/>
                </a:solidFill>
              </a:rPr>
              <a:t>För att byta bakgrundsbild klicka på STHLM bilder på fliken Start. </a:t>
            </a:r>
          </a:p>
          <a:p>
            <a:endParaRPr lang="sv-SE" sz="1050" dirty="0" smtClean="0">
              <a:solidFill>
                <a:schemeClr val="tx2"/>
              </a:solidFill>
            </a:endParaRPr>
          </a:p>
          <a:p>
            <a:r>
              <a:rPr lang="sv-SE" sz="1050" dirty="0" smtClean="0">
                <a:solidFill>
                  <a:schemeClr val="tx2"/>
                </a:solidFill>
              </a:rPr>
              <a:t>Har du en egen bild högerklickar du på bakgrundsbilden och väljer Formatera bakgrund och sen Infoga från: Fil. </a:t>
            </a:r>
          </a:p>
          <a:p>
            <a:r>
              <a:rPr lang="sv-SE" sz="1050" dirty="0" smtClean="0">
                <a:solidFill>
                  <a:schemeClr val="tx2"/>
                </a:solidFill>
              </a:rPr>
              <a:t> </a:t>
            </a:r>
          </a:p>
          <a:p>
            <a:r>
              <a:rPr lang="sv-SE" sz="1050" dirty="0" smtClean="0">
                <a:solidFill>
                  <a:schemeClr val="tx2"/>
                </a:solidFill>
              </a:rPr>
              <a:t>Tänk på att logotypen alltid ska vara tydlig. Vit logotyp mot mörk bakgrund och svart logotyp mot ljus.</a:t>
            </a:r>
          </a:p>
          <a:p>
            <a:r>
              <a:rPr lang="sv-SE" sz="1050" dirty="0" smtClean="0">
                <a:solidFill>
                  <a:schemeClr val="tx2"/>
                </a:solidFill>
              </a:rPr>
              <a:t>Byt mellan de olika under Layout. </a:t>
            </a:r>
          </a:p>
        </p:txBody>
      </p:sp>
    </p:spTree>
    <p:extLst>
      <p:ext uri="{BB962C8B-B14F-4D97-AF65-F5344CB8AC3E}">
        <p14:creationId xmlns:p14="http://schemas.microsoft.com/office/powerpoint/2010/main" val="592360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ida -  svart logo grå bakgrund">
    <p:bg>
      <p:bgPr>
        <a:solidFill>
          <a:srgbClr val="F5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57200" y="342900"/>
            <a:ext cx="5490000" cy="7263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080000"/>
            <a:ext cx="5479200" cy="13149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 smtClean="0"/>
              <a:t>Skriv </a:t>
            </a:r>
            <a:r>
              <a:rPr lang="sv-SE" dirty="0" err="1" smtClean="0"/>
              <a:t>ev</a:t>
            </a:r>
            <a:r>
              <a:rPr lang="sv-SE" dirty="0" smtClean="0"/>
              <a:t> underrubrik här</a:t>
            </a:r>
            <a:endParaRPr lang="sv-SE" dirty="0"/>
          </a:p>
        </p:txBody>
      </p:sp>
      <p:pic>
        <p:nvPicPr>
          <p:cNvPr id="11" name="Bildobjekt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00" y="350897"/>
            <a:ext cx="1367968" cy="35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49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ida - Färgrutor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16"/>
          <p:cNvSpPr txBox="1">
            <a:spLocks/>
          </p:cNvSpPr>
          <p:nvPr userDrawn="1"/>
        </p:nvSpPr>
        <p:spPr>
          <a:xfrm>
            <a:off x="457200" y="342900"/>
            <a:ext cx="5508000" cy="297061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175500" rIns="175500"/>
          <a:lstStyle>
            <a:lvl1pPr>
              <a:buNone/>
              <a:defRPr/>
            </a:lvl1pPr>
          </a:lstStyle>
          <a:p>
            <a:pPr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v-SE" sz="15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 </a:t>
            </a:r>
            <a:endParaRPr lang="sv-SE" sz="15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 bwMode="white">
          <a:xfrm>
            <a:off x="683568" y="471012"/>
            <a:ext cx="5112568" cy="85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4"/>
          </p:nvPr>
        </p:nvSpPr>
        <p:spPr bwMode="white">
          <a:xfrm>
            <a:off x="683568" y="1383506"/>
            <a:ext cx="5112568" cy="178231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5947200" y="3313509"/>
            <a:ext cx="2739600" cy="1485000"/>
          </a:xfrm>
          <a:solidFill>
            <a:schemeClr val="accent1"/>
          </a:solidFill>
        </p:spPr>
        <p:txBody>
          <a:bodyPr anchor="t" anchorCtr="1"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00" y="350897"/>
            <a:ext cx="1367968" cy="351207"/>
          </a:xfrm>
          <a:prstGeom prst="rect">
            <a:avLst/>
          </a:prstGeom>
        </p:spPr>
      </p:pic>
      <p:sp>
        <p:nvSpPr>
          <p:cNvPr id="11" name="textruta 10"/>
          <p:cNvSpPr txBox="1"/>
          <p:nvPr userDrawn="1"/>
        </p:nvSpPr>
        <p:spPr>
          <a:xfrm>
            <a:off x="9324528" y="3331317"/>
            <a:ext cx="1584176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 smtClean="0">
                <a:solidFill>
                  <a:schemeClr val="tx2"/>
                </a:solidFill>
              </a:rPr>
              <a:t>Klicka på </a:t>
            </a:r>
            <a:r>
              <a:rPr lang="sv-SE" sz="1050" b="1" dirty="0" smtClean="0">
                <a:solidFill>
                  <a:schemeClr val="tx2"/>
                </a:solidFill>
              </a:rPr>
              <a:t>STHLM</a:t>
            </a:r>
            <a:r>
              <a:rPr lang="sv-SE" sz="1050" baseline="0" dirty="0" smtClean="0">
                <a:solidFill>
                  <a:schemeClr val="tx2"/>
                </a:solidFill>
              </a:rPr>
              <a:t> </a:t>
            </a:r>
            <a:r>
              <a:rPr lang="sv-SE" sz="1050" b="1" baseline="0" dirty="0" smtClean="0">
                <a:solidFill>
                  <a:schemeClr val="tx2"/>
                </a:solidFill>
              </a:rPr>
              <a:t>bilder</a:t>
            </a:r>
            <a:r>
              <a:rPr lang="sv-SE" sz="1050" baseline="0" dirty="0" smtClean="0">
                <a:solidFill>
                  <a:schemeClr val="tx2"/>
                </a:solidFill>
              </a:rPr>
              <a:t> för att lägga till en bild. Om du har en egen bild, klicka direkt på ikonen som visas i rutan här till vänster på sidan.</a:t>
            </a:r>
            <a:endParaRPr lang="sv-SE" sz="105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269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ida - Färgrutor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16"/>
          <p:cNvSpPr txBox="1">
            <a:spLocks/>
          </p:cNvSpPr>
          <p:nvPr userDrawn="1"/>
        </p:nvSpPr>
        <p:spPr>
          <a:xfrm>
            <a:off x="457200" y="342900"/>
            <a:ext cx="5508000" cy="29706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175500" rIns="175500"/>
          <a:lstStyle>
            <a:lvl1pPr>
              <a:buNone/>
              <a:defRPr/>
            </a:lvl1pPr>
          </a:lstStyle>
          <a:p>
            <a:pPr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v-SE" sz="15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 </a:t>
            </a:r>
            <a:endParaRPr lang="sv-SE" sz="15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 bwMode="white">
          <a:xfrm>
            <a:off x="683568" y="471012"/>
            <a:ext cx="5112568" cy="85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4"/>
          </p:nvPr>
        </p:nvSpPr>
        <p:spPr bwMode="white">
          <a:xfrm>
            <a:off x="683568" y="1383506"/>
            <a:ext cx="5112568" cy="178231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5947200" y="3313509"/>
            <a:ext cx="2739600" cy="1485000"/>
          </a:xfrm>
          <a:solidFill>
            <a:schemeClr val="tx2"/>
          </a:solidFill>
        </p:spPr>
        <p:txBody>
          <a:bodyPr anchor="t" anchorCtr="1"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00" y="350897"/>
            <a:ext cx="1367968" cy="351207"/>
          </a:xfrm>
          <a:prstGeom prst="rect">
            <a:avLst/>
          </a:prstGeom>
        </p:spPr>
      </p:pic>
      <p:sp>
        <p:nvSpPr>
          <p:cNvPr id="11" name="textruta 10"/>
          <p:cNvSpPr txBox="1"/>
          <p:nvPr userDrawn="1"/>
        </p:nvSpPr>
        <p:spPr>
          <a:xfrm>
            <a:off x="9324528" y="3331317"/>
            <a:ext cx="1584176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 smtClean="0">
                <a:solidFill>
                  <a:schemeClr val="tx2"/>
                </a:solidFill>
              </a:rPr>
              <a:t>Klicka på </a:t>
            </a:r>
            <a:r>
              <a:rPr lang="sv-SE" sz="1050" b="1" dirty="0" smtClean="0">
                <a:solidFill>
                  <a:schemeClr val="tx2"/>
                </a:solidFill>
              </a:rPr>
              <a:t>STHLM</a:t>
            </a:r>
            <a:r>
              <a:rPr lang="sv-SE" sz="1050" baseline="0" dirty="0" smtClean="0">
                <a:solidFill>
                  <a:schemeClr val="tx2"/>
                </a:solidFill>
              </a:rPr>
              <a:t> </a:t>
            </a:r>
            <a:r>
              <a:rPr lang="sv-SE" sz="1050" b="1" baseline="0" dirty="0" smtClean="0">
                <a:solidFill>
                  <a:schemeClr val="tx2"/>
                </a:solidFill>
              </a:rPr>
              <a:t>bilder</a:t>
            </a:r>
            <a:r>
              <a:rPr lang="sv-SE" sz="1050" baseline="0" dirty="0" smtClean="0">
                <a:solidFill>
                  <a:schemeClr val="tx2"/>
                </a:solidFill>
              </a:rPr>
              <a:t> för att lägga till en bild. Om du har en egen bild, klicka direkt på ikonen som visas i rutan här till vänster på sidan.</a:t>
            </a:r>
            <a:endParaRPr lang="sv-SE" sz="105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507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ida - Färgrutor 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16"/>
          <p:cNvSpPr txBox="1">
            <a:spLocks/>
          </p:cNvSpPr>
          <p:nvPr userDrawn="1"/>
        </p:nvSpPr>
        <p:spPr>
          <a:xfrm>
            <a:off x="457200" y="342900"/>
            <a:ext cx="5508000" cy="2970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175500" rIns="175500"/>
          <a:lstStyle>
            <a:lvl1pPr>
              <a:buNone/>
              <a:defRPr/>
            </a:lvl1pPr>
          </a:lstStyle>
          <a:p>
            <a:pPr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v-SE" sz="15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 </a:t>
            </a:r>
            <a:endParaRPr lang="sv-SE" sz="15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 bwMode="white">
          <a:xfrm>
            <a:off x="683568" y="471012"/>
            <a:ext cx="5112568" cy="85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4"/>
          </p:nvPr>
        </p:nvSpPr>
        <p:spPr bwMode="white">
          <a:xfrm>
            <a:off x="683568" y="1383506"/>
            <a:ext cx="5112568" cy="178231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5947200" y="3313509"/>
            <a:ext cx="2739600" cy="1485000"/>
          </a:xfrm>
          <a:solidFill>
            <a:schemeClr val="accent5"/>
          </a:solidFill>
        </p:spPr>
        <p:txBody>
          <a:bodyPr anchor="t" anchorCtr="1"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00" y="350897"/>
            <a:ext cx="1367968" cy="351207"/>
          </a:xfrm>
          <a:prstGeom prst="rect">
            <a:avLst/>
          </a:prstGeom>
        </p:spPr>
      </p:pic>
      <p:sp>
        <p:nvSpPr>
          <p:cNvPr id="11" name="textruta 10"/>
          <p:cNvSpPr txBox="1"/>
          <p:nvPr userDrawn="1"/>
        </p:nvSpPr>
        <p:spPr>
          <a:xfrm>
            <a:off x="9324528" y="3331317"/>
            <a:ext cx="1584176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 smtClean="0">
                <a:solidFill>
                  <a:schemeClr val="tx2"/>
                </a:solidFill>
              </a:rPr>
              <a:t>Klicka på </a:t>
            </a:r>
            <a:r>
              <a:rPr lang="sv-SE" sz="1050" b="1" dirty="0" smtClean="0">
                <a:solidFill>
                  <a:schemeClr val="tx2"/>
                </a:solidFill>
              </a:rPr>
              <a:t>STHLM</a:t>
            </a:r>
            <a:r>
              <a:rPr lang="sv-SE" sz="1050" baseline="0" dirty="0" smtClean="0">
                <a:solidFill>
                  <a:schemeClr val="tx2"/>
                </a:solidFill>
              </a:rPr>
              <a:t> </a:t>
            </a:r>
            <a:r>
              <a:rPr lang="sv-SE" sz="1050" b="1" baseline="0" dirty="0" smtClean="0">
                <a:solidFill>
                  <a:schemeClr val="tx2"/>
                </a:solidFill>
              </a:rPr>
              <a:t>bilder</a:t>
            </a:r>
            <a:r>
              <a:rPr lang="sv-SE" sz="1050" baseline="0" dirty="0" smtClean="0">
                <a:solidFill>
                  <a:schemeClr val="tx2"/>
                </a:solidFill>
              </a:rPr>
              <a:t> för att lägga till en bild. Om du har en egen bild, klicka direkt på ikonen som visas i rutan här till vänster på sidan.</a:t>
            </a:r>
            <a:endParaRPr lang="sv-SE" sz="105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023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ida - Färgrutor al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16"/>
          <p:cNvSpPr txBox="1">
            <a:spLocks/>
          </p:cNvSpPr>
          <p:nvPr userDrawn="1"/>
        </p:nvSpPr>
        <p:spPr>
          <a:xfrm>
            <a:off x="457200" y="342900"/>
            <a:ext cx="5508000" cy="29706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175500" rIns="175500"/>
          <a:lstStyle>
            <a:lvl1pPr>
              <a:buNone/>
              <a:defRPr/>
            </a:lvl1pPr>
          </a:lstStyle>
          <a:p>
            <a:pPr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v-SE" sz="15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 </a:t>
            </a:r>
            <a:endParaRPr lang="sv-SE" sz="15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 bwMode="white">
          <a:xfrm>
            <a:off x="683568" y="471012"/>
            <a:ext cx="5112568" cy="85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4"/>
          </p:nvPr>
        </p:nvSpPr>
        <p:spPr bwMode="white">
          <a:xfrm>
            <a:off x="683568" y="1383506"/>
            <a:ext cx="5112568" cy="178231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5947200" y="3313509"/>
            <a:ext cx="2739600" cy="1485000"/>
          </a:xfrm>
          <a:solidFill>
            <a:schemeClr val="accent3"/>
          </a:solidFill>
        </p:spPr>
        <p:txBody>
          <a:bodyPr anchor="t" anchorCtr="1"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00" y="350897"/>
            <a:ext cx="1367968" cy="351207"/>
          </a:xfrm>
          <a:prstGeom prst="rect">
            <a:avLst/>
          </a:prstGeom>
        </p:spPr>
      </p:pic>
      <p:sp>
        <p:nvSpPr>
          <p:cNvPr id="11" name="textruta 10"/>
          <p:cNvSpPr txBox="1"/>
          <p:nvPr userDrawn="1"/>
        </p:nvSpPr>
        <p:spPr>
          <a:xfrm>
            <a:off x="9324528" y="3331317"/>
            <a:ext cx="1584176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 smtClean="0">
                <a:solidFill>
                  <a:schemeClr val="tx2"/>
                </a:solidFill>
              </a:rPr>
              <a:t>Klicka på </a:t>
            </a:r>
            <a:r>
              <a:rPr lang="sv-SE" sz="1050" b="1" dirty="0" smtClean="0">
                <a:solidFill>
                  <a:schemeClr val="tx2"/>
                </a:solidFill>
              </a:rPr>
              <a:t>STHLM</a:t>
            </a:r>
            <a:r>
              <a:rPr lang="sv-SE" sz="1050" baseline="0" dirty="0" smtClean="0">
                <a:solidFill>
                  <a:schemeClr val="tx2"/>
                </a:solidFill>
              </a:rPr>
              <a:t> </a:t>
            </a:r>
            <a:r>
              <a:rPr lang="sv-SE" sz="1050" b="1" baseline="0" dirty="0" smtClean="0">
                <a:solidFill>
                  <a:schemeClr val="tx2"/>
                </a:solidFill>
              </a:rPr>
              <a:t>bilder</a:t>
            </a:r>
            <a:r>
              <a:rPr lang="sv-SE" sz="1050" baseline="0" dirty="0" smtClean="0">
                <a:solidFill>
                  <a:schemeClr val="tx2"/>
                </a:solidFill>
              </a:rPr>
              <a:t> för att lägga till en bild. Om du har en egen bild, klicka direkt på ikonen som visas i rutan här till vänster på sidan.</a:t>
            </a:r>
            <a:endParaRPr lang="sv-SE" sz="105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36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 hasCustomPrompt="1"/>
          </p:nvPr>
        </p:nvSpPr>
        <p:spPr>
          <a:xfrm>
            <a:off x="460375" y="4299942"/>
            <a:ext cx="7282800" cy="135000"/>
          </a:xfrm>
        </p:spPr>
        <p:txBody>
          <a:bodyPr/>
          <a:lstStyle>
            <a:lvl1pPr marL="0" indent="0">
              <a:buNone/>
              <a:defRPr sz="750" baseline="0"/>
            </a:lvl1pPr>
          </a:lstStyle>
          <a:p>
            <a:pPr lvl="0"/>
            <a:r>
              <a:rPr lang="sv-SE" dirty="0" smtClean="0"/>
              <a:t>Skriv </a:t>
            </a:r>
            <a:r>
              <a:rPr lang="sv-SE" dirty="0" err="1" smtClean="0"/>
              <a:t>ev</a:t>
            </a:r>
            <a:r>
              <a:rPr lang="sv-SE" dirty="0" smtClean="0"/>
              <a:t> källa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smtClean="0"/>
              <a:t>20XX-XX-XX</a:t>
            </a:r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 smtClean="0"/>
              <a:t>Skriv eventuell sidfot här</a:t>
            </a:r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FA3D87-4B78-4D5D-8368-DA3305501A4C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33583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080001"/>
            <a:ext cx="3888000" cy="297000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805185" y="1080000"/>
            <a:ext cx="3888000" cy="297000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9" name="Platshållare för text 4"/>
          <p:cNvSpPr>
            <a:spLocks noGrp="1"/>
          </p:cNvSpPr>
          <p:nvPr>
            <p:ph type="body" sz="quarter" idx="13" hasCustomPrompt="1"/>
          </p:nvPr>
        </p:nvSpPr>
        <p:spPr>
          <a:xfrm>
            <a:off x="460374" y="4083918"/>
            <a:ext cx="3888000" cy="135000"/>
          </a:xfrm>
        </p:spPr>
        <p:txBody>
          <a:bodyPr/>
          <a:lstStyle>
            <a:lvl1pPr marL="0" indent="0">
              <a:buNone/>
              <a:defRPr sz="750" baseline="0"/>
            </a:lvl1pPr>
          </a:lstStyle>
          <a:p>
            <a:pPr lvl="0"/>
            <a:r>
              <a:rPr lang="sv-SE" dirty="0" smtClean="0"/>
              <a:t>Skriv </a:t>
            </a:r>
            <a:r>
              <a:rPr lang="sv-SE" dirty="0" err="1" smtClean="0"/>
              <a:t>ev</a:t>
            </a:r>
            <a:r>
              <a:rPr lang="sv-SE" dirty="0" smtClean="0"/>
              <a:t> källa</a:t>
            </a:r>
            <a:endParaRPr lang="sv-SE" dirty="0"/>
          </a:p>
        </p:txBody>
      </p:sp>
      <p:sp>
        <p:nvSpPr>
          <p:cNvPr id="10" name="Platshållare för text 4"/>
          <p:cNvSpPr>
            <a:spLocks noGrp="1"/>
          </p:cNvSpPr>
          <p:nvPr>
            <p:ph type="body" sz="quarter" idx="14" hasCustomPrompt="1"/>
          </p:nvPr>
        </p:nvSpPr>
        <p:spPr>
          <a:xfrm>
            <a:off x="4805185" y="4083918"/>
            <a:ext cx="3888000" cy="135000"/>
          </a:xfrm>
        </p:spPr>
        <p:txBody>
          <a:bodyPr/>
          <a:lstStyle>
            <a:lvl1pPr marL="0" indent="0">
              <a:buNone/>
              <a:defRPr sz="750" baseline="0"/>
            </a:lvl1pPr>
          </a:lstStyle>
          <a:p>
            <a:pPr lvl="0"/>
            <a:r>
              <a:rPr lang="sv-SE" dirty="0" smtClean="0"/>
              <a:t>Skriv </a:t>
            </a:r>
            <a:r>
              <a:rPr lang="sv-SE" dirty="0" err="1" smtClean="0"/>
              <a:t>ev</a:t>
            </a:r>
            <a:r>
              <a:rPr lang="sv-SE" dirty="0" smtClean="0"/>
              <a:t> källa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20XX-XX-XX</a:t>
            </a:r>
            <a:endParaRPr lang="sv-SE" dirty="0"/>
          </a:p>
        </p:txBody>
      </p:sp>
      <p:sp>
        <p:nvSpPr>
          <p:cNvPr id="12" name="Platshållare för sidfo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Skriv eventuell sidfot här</a:t>
            </a:r>
            <a:endParaRPr lang="sv-SE" dirty="0"/>
          </a:p>
        </p:txBody>
      </p:sp>
      <p:sp>
        <p:nvSpPr>
          <p:cNvPr id="13" name="Platshållare för bild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A3D87-4B78-4D5D-8368-DA3305501A4C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57606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9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388868" y="1450342"/>
            <a:ext cx="5852192" cy="604612"/>
          </a:xfrm>
        </p:spPr>
        <p:txBody>
          <a:bodyPr/>
          <a:lstStyle>
            <a:lvl1pPr>
              <a:lnSpc>
                <a:spcPts val="2600"/>
              </a:lnSpc>
              <a:defRPr spc="-50">
                <a:solidFill>
                  <a:schemeClr val="bg1"/>
                </a:solidFill>
              </a:defRPr>
            </a:lvl1pPr>
          </a:lstStyle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pic>
        <p:nvPicPr>
          <p:cNvPr id="4" name="Bildobjekt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33" y="326657"/>
            <a:ext cx="1821255" cy="44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7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bild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8"/>
          </p:nvPr>
        </p:nvSpPr>
        <p:spPr>
          <a:xfrm>
            <a:off x="457200" y="1080000"/>
            <a:ext cx="3888000" cy="2970000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4572513" y="1080000"/>
            <a:ext cx="4104000" cy="297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8" name="Platshållare för text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513" y="4085100"/>
            <a:ext cx="4104000" cy="135000"/>
          </a:xfrm>
        </p:spPr>
        <p:txBody>
          <a:bodyPr/>
          <a:lstStyle>
            <a:lvl1pPr marL="0" indent="0">
              <a:buNone/>
              <a:defRPr sz="750" baseline="0"/>
            </a:lvl1pPr>
          </a:lstStyle>
          <a:p>
            <a:pPr lvl="0"/>
            <a:r>
              <a:rPr lang="sv-SE" dirty="0" smtClean="0"/>
              <a:t>Skriv </a:t>
            </a:r>
            <a:r>
              <a:rPr lang="sv-SE" dirty="0" err="1" smtClean="0"/>
              <a:t>ev</a:t>
            </a:r>
            <a:r>
              <a:rPr lang="sv-SE" dirty="0" smtClean="0"/>
              <a:t> källa</a:t>
            </a:r>
            <a:endParaRPr lang="sv-SE" dirty="0"/>
          </a:p>
        </p:txBody>
      </p:sp>
      <p:sp>
        <p:nvSpPr>
          <p:cNvPr id="13" name="Platshållare för datum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smtClean="0"/>
              <a:t>20XX-XX-XX</a:t>
            </a:r>
            <a:endParaRPr lang="sv-SE" dirty="0"/>
          </a:p>
        </p:txBody>
      </p:sp>
      <p:sp>
        <p:nvSpPr>
          <p:cNvPr id="14" name="Platshållare för sidfot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 smtClean="0"/>
              <a:t>Skriv eventuell sidfot här</a:t>
            </a:r>
            <a:endParaRPr lang="sv-SE" dirty="0"/>
          </a:p>
        </p:txBody>
      </p:sp>
      <p:sp>
        <p:nvSpPr>
          <p:cNvPr id="15" name="Platshållare för bildnumm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FA3D87-4B78-4D5D-8368-DA3305501A4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textruta 9"/>
          <p:cNvSpPr txBox="1"/>
          <p:nvPr userDrawn="1"/>
        </p:nvSpPr>
        <p:spPr>
          <a:xfrm>
            <a:off x="9324528" y="1599642"/>
            <a:ext cx="1584176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 smtClean="0">
                <a:solidFill>
                  <a:schemeClr val="tx2"/>
                </a:solidFill>
              </a:rPr>
              <a:t>Klicka på </a:t>
            </a:r>
            <a:r>
              <a:rPr lang="sv-SE" sz="1050" b="1" dirty="0" smtClean="0">
                <a:solidFill>
                  <a:schemeClr val="tx2"/>
                </a:solidFill>
              </a:rPr>
              <a:t>STHLM</a:t>
            </a:r>
            <a:r>
              <a:rPr lang="sv-SE" sz="1050" baseline="0" dirty="0" smtClean="0">
                <a:solidFill>
                  <a:schemeClr val="tx2"/>
                </a:solidFill>
              </a:rPr>
              <a:t> </a:t>
            </a:r>
            <a:r>
              <a:rPr lang="sv-SE" sz="1050" b="1" baseline="0" dirty="0" smtClean="0">
                <a:solidFill>
                  <a:schemeClr val="tx2"/>
                </a:solidFill>
              </a:rPr>
              <a:t>bilder</a:t>
            </a:r>
            <a:r>
              <a:rPr lang="sv-SE" sz="1050" baseline="0" dirty="0" smtClean="0">
                <a:solidFill>
                  <a:schemeClr val="tx2"/>
                </a:solidFill>
              </a:rPr>
              <a:t> för att lägga till en bild. Om du har en egen bild, klicka direkt på ikonen som visas i rutan här till vänster på sidan.</a:t>
            </a:r>
            <a:endParaRPr lang="sv-SE" sz="105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373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bild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6237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457200" y="1079999"/>
            <a:ext cx="4104000" cy="297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sv-SE" smtClean="0"/>
              <a:t>Klicka på ikonen för att lägga till en bild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8"/>
          </p:nvPr>
        </p:nvSpPr>
        <p:spPr>
          <a:xfrm>
            <a:off x="4798800" y="1079897"/>
            <a:ext cx="3888000" cy="2970000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8" name="Platshållare för text 4"/>
          <p:cNvSpPr>
            <a:spLocks noGrp="1"/>
          </p:cNvSpPr>
          <p:nvPr>
            <p:ph type="body" sz="quarter" idx="17" hasCustomPrompt="1"/>
          </p:nvPr>
        </p:nvSpPr>
        <p:spPr>
          <a:xfrm>
            <a:off x="460374" y="4085100"/>
            <a:ext cx="4104000" cy="135000"/>
          </a:xfrm>
        </p:spPr>
        <p:txBody>
          <a:bodyPr/>
          <a:lstStyle>
            <a:lvl1pPr marL="0" indent="0">
              <a:buNone/>
              <a:defRPr sz="750" baseline="0"/>
            </a:lvl1pPr>
          </a:lstStyle>
          <a:p>
            <a:pPr lvl="0"/>
            <a:r>
              <a:rPr lang="sv-SE" dirty="0" smtClean="0"/>
              <a:t>Skriv </a:t>
            </a:r>
            <a:r>
              <a:rPr lang="sv-SE" dirty="0" err="1" smtClean="0"/>
              <a:t>ev</a:t>
            </a:r>
            <a:r>
              <a:rPr lang="sv-SE" dirty="0" smtClean="0"/>
              <a:t> källa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smtClean="0"/>
              <a:t>20XX-XX-XX</a:t>
            </a:r>
            <a:endParaRPr lang="sv-SE" dirty="0"/>
          </a:p>
        </p:txBody>
      </p:sp>
      <p:sp>
        <p:nvSpPr>
          <p:cNvPr id="12" name="Platshållare för sidfo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 smtClean="0"/>
              <a:t>Skriv eventuell sidfot här</a:t>
            </a:r>
            <a:endParaRPr lang="sv-SE" dirty="0"/>
          </a:p>
        </p:txBody>
      </p:sp>
      <p:sp>
        <p:nvSpPr>
          <p:cNvPr id="13" name="Platshållare för bild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FA3D87-4B78-4D5D-8368-DA3305501A4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textruta 9"/>
          <p:cNvSpPr txBox="1"/>
          <p:nvPr userDrawn="1"/>
        </p:nvSpPr>
        <p:spPr>
          <a:xfrm>
            <a:off x="9324528" y="1599642"/>
            <a:ext cx="1584176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 smtClean="0">
                <a:solidFill>
                  <a:schemeClr val="tx2"/>
                </a:solidFill>
              </a:rPr>
              <a:t>Klicka på </a:t>
            </a:r>
            <a:r>
              <a:rPr lang="sv-SE" sz="1050" b="1" dirty="0" smtClean="0">
                <a:solidFill>
                  <a:schemeClr val="tx2"/>
                </a:solidFill>
              </a:rPr>
              <a:t>STHLM</a:t>
            </a:r>
            <a:r>
              <a:rPr lang="sv-SE" sz="1050" baseline="0" dirty="0" smtClean="0">
                <a:solidFill>
                  <a:schemeClr val="tx2"/>
                </a:solidFill>
              </a:rPr>
              <a:t> </a:t>
            </a:r>
            <a:r>
              <a:rPr lang="sv-SE" sz="1050" b="1" baseline="0" dirty="0" smtClean="0">
                <a:solidFill>
                  <a:schemeClr val="tx2"/>
                </a:solidFill>
              </a:rPr>
              <a:t>bilder</a:t>
            </a:r>
            <a:r>
              <a:rPr lang="sv-SE" sz="1050" baseline="0" dirty="0" smtClean="0">
                <a:solidFill>
                  <a:schemeClr val="tx2"/>
                </a:solidFill>
              </a:rPr>
              <a:t> för att lägga till en bild. Om du har en egen bild, klicka direkt på ikonen som visas i rutan här till vänster på sidan.</a:t>
            </a:r>
            <a:endParaRPr lang="sv-SE" sz="105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961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änster bred och text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6237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457200" y="1080000"/>
            <a:ext cx="5760000" cy="322053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sv-SE" smtClean="0"/>
              <a:t>Klicka på ikonen för att lägga till en bild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8"/>
          </p:nvPr>
        </p:nvSpPr>
        <p:spPr>
          <a:xfrm>
            <a:off x="6372000" y="1080000"/>
            <a:ext cx="2314800" cy="3221100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10" name="Platshållare för text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299942"/>
            <a:ext cx="5760000" cy="135000"/>
          </a:xfrm>
        </p:spPr>
        <p:txBody>
          <a:bodyPr/>
          <a:lstStyle>
            <a:lvl1pPr marL="0" indent="0">
              <a:buNone/>
              <a:defRPr sz="750" baseline="0"/>
            </a:lvl1pPr>
          </a:lstStyle>
          <a:p>
            <a:pPr lvl="0"/>
            <a:r>
              <a:rPr lang="sv-SE" dirty="0" smtClean="0"/>
              <a:t>Skriv </a:t>
            </a:r>
            <a:r>
              <a:rPr lang="sv-SE" dirty="0" err="1" smtClean="0"/>
              <a:t>ev</a:t>
            </a:r>
            <a:r>
              <a:rPr lang="sv-SE" dirty="0" smtClean="0"/>
              <a:t> källa</a:t>
            </a:r>
            <a:endParaRPr lang="sv-SE" dirty="0"/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smtClean="0"/>
              <a:t>20XX-XX-XX</a:t>
            </a:r>
            <a:endParaRPr lang="sv-SE" dirty="0"/>
          </a:p>
        </p:txBody>
      </p:sp>
      <p:sp>
        <p:nvSpPr>
          <p:cNvPr id="12" name="Platshållare för sidfo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 smtClean="0"/>
              <a:t>Skriv eventuell sidfot här</a:t>
            </a:r>
            <a:endParaRPr lang="sv-SE" dirty="0"/>
          </a:p>
        </p:txBody>
      </p:sp>
      <p:sp>
        <p:nvSpPr>
          <p:cNvPr id="13" name="Platshållare för bild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FA3D87-4B78-4D5D-8368-DA3305501A4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4" name="textruta 13"/>
          <p:cNvSpPr txBox="1"/>
          <p:nvPr userDrawn="1"/>
        </p:nvSpPr>
        <p:spPr>
          <a:xfrm>
            <a:off x="9324528" y="1599642"/>
            <a:ext cx="1584176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 smtClean="0">
                <a:solidFill>
                  <a:schemeClr val="tx2"/>
                </a:solidFill>
              </a:rPr>
              <a:t>Klicka på </a:t>
            </a:r>
            <a:r>
              <a:rPr lang="sv-SE" sz="1050" b="1" dirty="0" smtClean="0">
                <a:solidFill>
                  <a:schemeClr val="tx2"/>
                </a:solidFill>
              </a:rPr>
              <a:t>STHLM</a:t>
            </a:r>
            <a:r>
              <a:rPr lang="sv-SE" sz="1050" baseline="0" dirty="0" smtClean="0">
                <a:solidFill>
                  <a:schemeClr val="tx2"/>
                </a:solidFill>
              </a:rPr>
              <a:t> </a:t>
            </a:r>
            <a:r>
              <a:rPr lang="sv-SE" sz="1050" b="1" baseline="0" dirty="0" smtClean="0">
                <a:solidFill>
                  <a:schemeClr val="tx2"/>
                </a:solidFill>
              </a:rPr>
              <a:t>bilder</a:t>
            </a:r>
            <a:r>
              <a:rPr lang="sv-SE" sz="1050" baseline="0" dirty="0" smtClean="0">
                <a:solidFill>
                  <a:schemeClr val="tx2"/>
                </a:solidFill>
              </a:rPr>
              <a:t> för att lägga till en bild. Om du har en egen bild, klicka direkt på ikonen som visas i rutan här till vänster på sidan.</a:t>
            </a:r>
            <a:endParaRPr lang="sv-SE" sz="105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159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457200" y="1080000"/>
            <a:ext cx="8219256" cy="322053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sv-SE" smtClean="0"/>
              <a:t>Klicka på ikonen för att lägga till en bild</a:t>
            </a:r>
            <a:endParaRPr lang="sv-SE" dirty="0"/>
          </a:p>
        </p:txBody>
      </p:sp>
      <p:sp>
        <p:nvSpPr>
          <p:cNvPr id="8" name="Platshållare för text 4"/>
          <p:cNvSpPr>
            <a:spLocks noGrp="1"/>
          </p:cNvSpPr>
          <p:nvPr>
            <p:ph type="body" sz="quarter" idx="17" hasCustomPrompt="1"/>
          </p:nvPr>
        </p:nvSpPr>
        <p:spPr>
          <a:xfrm>
            <a:off x="460375" y="4299942"/>
            <a:ext cx="8218800" cy="135000"/>
          </a:xfrm>
        </p:spPr>
        <p:txBody>
          <a:bodyPr/>
          <a:lstStyle>
            <a:lvl1pPr marL="0" indent="0">
              <a:buNone/>
              <a:defRPr sz="750" baseline="0"/>
            </a:lvl1pPr>
          </a:lstStyle>
          <a:p>
            <a:pPr lvl="0"/>
            <a:r>
              <a:rPr lang="sv-SE" dirty="0" smtClean="0"/>
              <a:t>Skriv </a:t>
            </a:r>
            <a:r>
              <a:rPr lang="sv-SE" dirty="0" err="1" smtClean="0"/>
              <a:t>ev</a:t>
            </a:r>
            <a:r>
              <a:rPr lang="sv-SE" dirty="0" smtClean="0"/>
              <a:t> källa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smtClean="0"/>
              <a:t>20XX-XX-XX</a:t>
            </a:r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 smtClean="0"/>
              <a:t>Skriv eventuell sidfot här</a:t>
            </a:r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1FA3D87-4B78-4D5D-8368-DA3305501A4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textruta 9"/>
          <p:cNvSpPr txBox="1"/>
          <p:nvPr userDrawn="1"/>
        </p:nvSpPr>
        <p:spPr>
          <a:xfrm>
            <a:off x="9324528" y="1599642"/>
            <a:ext cx="1584176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 smtClean="0">
                <a:solidFill>
                  <a:schemeClr val="tx2"/>
                </a:solidFill>
              </a:rPr>
              <a:t>Klicka på </a:t>
            </a:r>
            <a:r>
              <a:rPr lang="sv-SE" sz="1050" b="1" dirty="0" smtClean="0">
                <a:solidFill>
                  <a:schemeClr val="tx2"/>
                </a:solidFill>
              </a:rPr>
              <a:t>STHLM</a:t>
            </a:r>
            <a:r>
              <a:rPr lang="sv-SE" sz="1050" baseline="0" dirty="0" smtClean="0">
                <a:solidFill>
                  <a:schemeClr val="tx2"/>
                </a:solidFill>
              </a:rPr>
              <a:t> </a:t>
            </a:r>
            <a:r>
              <a:rPr lang="sv-SE" sz="1050" b="1" baseline="0" dirty="0" smtClean="0">
                <a:solidFill>
                  <a:schemeClr val="tx2"/>
                </a:solidFill>
              </a:rPr>
              <a:t>bilder</a:t>
            </a:r>
            <a:r>
              <a:rPr lang="sv-SE" sz="1050" baseline="0" dirty="0" smtClean="0">
                <a:solidFill>
                  <a:schemeClr val="tx2"/>
                </a:solidFill>
              </a:rPr>
              <a:t> för att lägga till en bild. Om du har en egen bild, klicka direkt på ikonen som visas i rutan här till vänster på sidan.</a:t>
            </a:r>
            <a:endParaRPr lang="sv-SE" sz="105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950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113588"/>
            <a:ext cx="3888000" cy="479822"/>
          </a:xfrm>
        </p:spPr>
        <p:txBody>
          <a:bodyPr anchor="b"/>
          <a:lstStyle>
            <a:lvl1pPr marL="0" indent="0">
              <a:buNone/>
              <a:defRPr sz="16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3888000" cy="259200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798800" y="1113588"/>
            <a:ext cx="3888000" cy="479822"/>
          </a:xfrm>
        </p:spPr>
        <p:txBody>
          <a:bodyPr anchor="b"/>
          <a:lstStyle>
            <a:lvl1pPr marL="0" indent="0">
              <a:buNone/>
              <a:defRPr sz="16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798800" y="1631156"/>
            <a:ext cx="3888000" cy="259200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10" name="Platshållare för text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245936"/>
            <a:ext cx="3888000" cy="135000"/>
          </a:xfrm>
        </p:spPr>
        <p:txBody>
          <a:bodyPr/>
          <a:lstStyle>
            <a:lvl1pPr marL="0" indent="0">
              <a:buNone/>
              <a:defRPr sz="750" baseline="0"/>
            </a:lvl1pPr>
          </a:lstStyle>
          <a:p>
            <a:pPr lvl="0"/>
            <a:r>
              <a:rPr lang="sv-SE" dirty="0" smtClean="0"/>
              <a:t>Skriv </a:t>
            </a:r>
            <a:r>
              <a:rPr lang="sv-SE" dirty="0" err="1" smtClean="0"/>
              <a:t>ev</a:t>
            </a:r>
            <a:r>
              <a:rPr lang="sv-SE" dirty="0" smtClean="0"/>
              <a:t> källa</a:t>
            </a:r>
            <a:endParaRPr lang="sv-SE" dirty="0"/>
          </a:p>
        </p:txBody>
      </p:sp>
      <p:sp>
        <p:nvSpPr>
          <p:cNvPr id="11" name="Platshållare för text 4"/>
          <p:cNvSpPr>
            <a:spLocks noGrp="1"/>
          </p:cNvSpPr>
          <p:nvPr>
            <p:ph type="body" sz="quarter" idx="18" hasCustomPrompt="1"/>
          </p:nvPr>
        </p:nvSpPr>
        <p:spPr>
          <a:xfrm>
            <a:off x="4798800" y="4245936"/>
            <a:ext cx="3888000" cy="135000"/>
          </a:xfrm>
        </p:spPr>
        <p:txBody>
          <a:bodyPr/>
          <a:lstStyle>
            <a:lvl1pPr marL="0" indent="0">
              <a:buNone/>
              <a:defRPr sz="750" baseline="0"/>
            </a:lvl1pPr>
          </a:lstStyle>
          <a:p>
            <a:pPr lvl="0"/>
            <a:r>
              <a:rPr lang="sv-SE" dirty="0" smtClean="0"/>
              <a:t>Skriv </a:t>
            </a:r>
            <a:r>
              <a:rPr lang="sv-SE" dirty="0" err="1" smtClean="0"/>
              <a:t>ev</a:t>
            </a:r>
            <a:r>
              <a:rPr lang="sv-SE" dirty="0" smtClean="0"/>
              <a:t> källa</a:t>
            </a:r>
            <a:endParaRPr lang="sv-SE" dirty="0"/>
          </a:p>
        </p:txBody>
      </p:sp>
      <p:sp>
        <p:nvSpPr>
          <p:cNvPr id="13" name="Platshållare fö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20XX-XX-XX</a:t>
            </a:r>
            <a:endParaRPr lang="sv-SE" dirty="0"/>
          </a:p>
        </p:txBody>
      </p:sp>
      <p:sp>
        <p:nvSpPr>
          <p:cNvPr id="14" name="Platshållare för sidfo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Skriv eventuell sidfot här</a:t>
            </a:r>
            <a:endParaRPr lang="sv-SE" dirty="0"/>
          </a:p>
        </p:txBody>
      </p:sp>
      <p:sp>
        <p:nvSpPr>
          <p:cNvPr id="15" name="Platshållare för bild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A3D87-4B78-4D5D-8368-DA3305501A4C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58351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12" name="Platshållare fö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20XX-XX-XX</a:t>
            </a:r>
            <a:endParaRPr lang="sv-SE" dirty="0"/>
          </a:p>
        </p:txBody>
      </p:sp>
      <p:sp>
        <p:nvSpPr>
          <p:cNvPr id="13" name="Platshållare för sidfo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Skriv eventuell sidfot här</a:t>
            </a:r>
            <a:endParaRPr lang="sv-SE" dirty="0"/>
          </a:p>
        </p:txBody>
      </p:sp>
      <p:sp>
        <p:nvSpPr>
          <p:cNvPr id="14" name="Platshållare för bild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A3D87-4B78-4D5D-8368-DA3305501A4C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32815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20XX-XX-XX</a:t>
            </a:r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Skriv eventuell sidfot här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A3D87-4B78-4D5D-8368-DA3305501A4C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43069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 - Lil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5482800" cy="702000"/>
          </a:xfrm>
        </p:spPr>
        <p:txBody>
          <a:bodyPr anchor="t"/>
          <a:lstStyle>
            <a:lvl1pPr algn="l">
              <a:defRPr sz="2100" b="1" cap="none" baseline="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/>
          </p:nvPr>
        </p:nvSpPr>
        <p:spPr>
          <a:xfrm>
            <a:off x="468313" y="1079898"/>
            <a:ext cx="5482800" cy="897787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4709964"/>
            <a:ext cx="1090410" cy="2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59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 - Grö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5482800" cy="702000"/>
          </a:xfrm>
        </p:spPr>
        <p:txBody>
          <a:bodyPr anchor="t"/>
          <a:lstStyle>
            <a:lvl1pPr algn="l">
              <a:defRPr sz="2100" b="1" cap="none" baseline="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/>
          </p:nvPr>
        </p:nvSpPr>
        <p:spPr>
          <a:xfrm>
            <a:off x="468313" y="1079898"/>
            <a:ext cx="5482800" cy="897787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4709964"/>
            <a:ext cx="1090410" cy="2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85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 - Ros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5482800" cy="702000"/>
          </a:xfrm>
        </p:spPr>
        <p:txBody>
          <a:bodyPr anchor="t"/>
          <a:lstStyle>
            <a:lvl1pPr algn="l">
              <a:defRPr sz="2100" b="1" cap="none" baseline="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/>
          </p:nvPr>
        </p:nvSpPr>
        <p:spPr>
          <a:xfrm>
            <a:off x="468313" y="1079898"/>
            <a:ext cx="5482800" cy="897787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4709964"/>
            <a:ext cx="1090410" cy="2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45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11.emf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image" Target="../media/image19.emf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3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image" Target="../media/image22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397496" y="1454655"/>
            <a:ext cx="8322642" cy="727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KLICKA HÄR FÖR ATT ÄNDRA FORMAT</a:t>
            </a:r>
          </a:p>
        </p:txBody>
      </p:sp>
      <p:sp>
        <p:nvSpPr>
          <p:cNvPr id="1027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397759" y="2191102"/>
            <a:ext cx="8322379" cy="254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err="1" smtClean="0"/>
              <a:t>Klicka</a:t>
            </a:r>
            <a:r>
              <a:rPr lang="en-GB" noProof="0" dirty="0" smtClean="0"/>
              <a:t> </a:t>
            </a:r>
            <a:r>
              <a:rPr lang="en-GB" noProof="0" dirty="0" err="1" smtClean="0"/>
              <a:t>här</a:t>
            </a:r>
            <a:r>
              <a:rPr lang="en-GB" noProof="0" dirty="0" smtClean="0"/>
              <a:t> </a:t>
            </a:r>
            <a:r>
              <a:rPr lang="en-GB" noProof="0" dirty="0" err="1" smtClean="0"/>
              <a:t>för</a:t>
            </a:r>
            <a:r>
              <a:rPr lang="en-GB" noProof="0" dirty="0" smtClean="0"/>
              <a:t> </a:t>
            </a:r>
            <a:r>
              <a:rPr lang="en-GB" noProof="0" dirty="0" err="1" smtClean="0"/>
              <a:t>att</a:t>
            </a:r>
            <a:r>
              <a:rPr lang="en-GB" noProof="0" dirty="0" smtClean="0"/>
              <a:t> </a:t>
            </a:r>
            <a:r>
              <a:rPr lang="en-GB" noProof="0" dirty="0" err="1" smtClean="0"/>
              <a:t>ändra</a:t>
            </a:r>
            <a:r>
              <a:rPr lang="en-GB" noProof="0" dirty="0" smtClean="0"/>
              <a:t> format </a:t>
            </a:r>
            <a:r>
              <a:rPr lang="en-GB" noProof="0" dirty="0" err="1" smtClean="0"/>
              <a:t>på</a:t>
            </a:r>
            <a:r>
              <a:rPr lang="en-GB" noProof="0" dirty="0" smtClean="0"/>
              <a:t> </a:t>
            </a:r>
            <a:r>
              <a:rPr lang="en-GB" noProof="0" dirty="0" err="1" smtClean="0"/>
              <a:t>bakgrundstexten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Nivå</a:t>
            </a:r>
            <a:r>
              <a:rPr lang="en-GB" noProof="0" dirty="0" smtClean="0"/>
              <a:t> </a:t>
            </a:r>
            <a:r>
              <a:rPr lang="en-GB" noProof="0" dirty="0" err="1" smtClean="0"/>
              <a:t>två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Nivå</a:t>
            </a:r>
            <a:r>
              <a:rPr lang="en-GB" noProof="0" dirty="0" smtClean="0"/>
              <a:t> </a:t>
            </a:r>
            <a:r>
              <a:rPr lang="en-GB" noProof="0" dirty="0" err="1" smtClean="0"/>
              <a:t>tre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Nivå</a:t>
            </a:r>
            <a:r>
              <a:rPr lang="en-GB" noProof="0" dirty="0" smtClean="0"/>
              <a:t> </a:t>
            </a:r>
            <a:r>
              <a:rPr lang="en-GB" noProof="0" dirty="0" err="1" smtClean="0"/>
              <a:t>fyra</a:t>
            </a:r>
            <a:endParaRPr lang="en-GB" noProof="0" dirty="0" smtClean="0"/>
          </a:p>
        </p:txBody>
      </p:sp>
      <p:pic>
        <p:nvPicPr>
          <p:cNvPr id="5" name="Bildobjekt 6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76" y="324680"/>
            <a:ext cx="1819024" cy="44554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91" r:id="rId2"/>
    <p:sldLayoutId id="2147483692" r:id="rId3"/>
    <p:sldLayoutId id="2147483693" r:id="rId4"/>
    <p:sldLayoutId id="2147483694" r:id="rId5"/>
    <p:sldLayoutId id="2147483658" r:id="rId6"/>
    <p:sldLayoutId id="2147483660" r:id="rId7"/>
    <p:sldLayoutId id="2147483657" r:id="rId8"/>
    <p:sldLayoutId id="2147483656" r:id="rId9"/>
    <p:sldLayoutId id="2147483653" r:id="rId10"/>
    <p:sldLayoutId id="2147483650" r:id="rId11"/>
    <p:sldLayoutId id="2147483651" r:id="rId12"/>
    <p:sldLayoutId id="2147483652" r:id="rId13"/>
    <p:sldLayoutId id="2147484233" r:id="rId14"/>
  </p:sldLayoutIdLst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hf sldNum="0" hdr="0" ftr="0" dt="0"/>
  <p:txStyles>
    <p:titleStyle>
      <a:lvl1pPr algn="l" rtl="0" eaLnBrk="1" fontAlgn="base" hangingPunct="1">
        <a:lnSpc>
          <a:spcPts val="3213"/>
        </a:lnSpc>
        <a:spcBef>
          <a:spcPct val="0"/>
        </a:spcBef>
        <a:spcAft>
          <a:spcPct val="0"/>
        </a:spcAft>
        <a:defRPr sz="2200" b="1" kern="1200" cap="none" spc="-89" baseline="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5pPr>
      <a:lvl6pPr marL="408157" algn="ctr" rtl="0" eaLnBrk="1" fontAlgn="base" hangingPunct="1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6pPr>
      <a:lvl7pPr marL="816314" algn="ctr" rtl="0" eaLnBrk="1" fontAlgn="base" hangingPunct="1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7pPr>
      <a:lvl8pPr marL="1224472" algn="ctr" rtl="0" eaLnBrk="1" fontAlgn="base" hangingPunct="1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8pPr>
      <a:lvl9pPr marL="1632629" algn="ctr" rtl="0" eaLnBrk="1" fontAlgn="base" hangingPunct="1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9pPr>
    </p:titleStyle>
    <p:bodyStyle>
      <a:lvl1pPr marL="162980" indent="-162980" algn="l" rtl="0" eaLnBrk="1" fontAlgn="base" hangingPunct="1">
        <a:lnSpc>
          <a:spcPts val="1696"/>
        </a:lnSpc>
        <a:spcBef>
          <a:spcPts val="0"/>
        </a:spcBef>
        <a:spcAft>
          <a:spcPts val="1696"/>
        </a:spcAft>
        <a:buClr>
          <a:schemeClr val="tx1"/>
        </a:buClr>
        <a:buSzPct val="100000"/>
        <a:buFont typeface="Futura Std Book" pitchFamily="34" charset="0"/>
        <a:buChar char="•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18873" indent="-155894" algn="l" rtl="0" eaLnBrk="1" fontAlgn="base" hangingPunct="1">
        <a:lnSpc>
          <a:spcPts val="1696"/>
        </a:lnSpc>
        <a:spcBef>
          <a:spcPts val="0"/>
        </a:spcBef>
        <a:spcAft>
          <a:spcPts val="1696"/>
        </a:spcAft>
        <a:buClr>
          <a:schemeClr val="tx1"/>
        </a:buClr>
        <a:buSzPct val="100000"/>
        <a:buFont typeface="Futura Std Book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81852" indent="-155894" algn="l" rtl="0" eaLnBrk="1" fontAlgn="base" hangingPunct="1">
        <a:lnSpc>
          <a:spcPts val="1696"/>
        </a:lnSpc>
        <a:spcBef>
          <a:spcPts val="0"/>
        </a:spcBef>
        <a:spcAft>
          <a:spcPts val="1696"/>
        </a:spcAft>
        <a:buClr>
          <a:schemeClr val="tx1"/>
        </a:buClr>
        <a:buSzPct val="100000"/>
        <a:buFont typeface="Futura Std Book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637745" indent="-147390" algn="l" rtl="0" eaLnBrk="1" fontAlgn="base" hangingPunct="1">
        <a:lnSpc>
          <a:spcPts val="1696"/>
        </a:lnSpc>
        <a:spcBef>
          <a:spcPts val="0"/>
        </a:spcBef>
        <a:spcAft>
          <a:spcPts val="1696"/>
        </a:spcAft>
        <a:buClr>
          <a:schemeClr val="tx1"/>
        </a:buClr>
        <a:buSzPct val="100000"/>
        <a:buFont typeface="Futura Std Book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707" indent="-20407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»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244865" indent="-204079" algn="l" defTabSz="816314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022" indent="-204079" algn="l" defTabSz="816314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179" indent="-204079" algn="l" defTabSz="816314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336" indent="-204079" algn="l" defTabSz="816314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3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57" algn="l" defTabSz="8163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14" algn="l" defTabSz="8163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72" algn="l" defTabSz="8163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629" algn="l" defTabSz="8163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786" algn="l" defTabSz="8163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943" algn="l" defTabSz="8163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100" algn="l" defTabSz="8163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257" algn="l" defTabSz="81631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591922" y="301302"/>
            <a:ext cx="8191449" cy="61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6000" rIns="0" bIns="1152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sv-SE" altLang="sv-SE" dirty="0" smtClean="0"/>
              <a:t>Klicka här för att ändra format</a:t>
            </a:r>
          </a:p>
        </p:txBody>
      </p:sp>
      <p:sp>
        <p:nvSpPr>
          <p:cNvPr id="1027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591922" y="952575"/>
            <a:ext cx="8191449" cy="3131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dirty="0" smtClean="0"/>
              <a:t>Klicka här för att ändra format på bakgrundstexten</a:t>
            </a:r>
          </a:p>
          <a:p>
            <a:pPr lvl="1"/>
            <a:r>
              <a:rPr lang="sv-SE" altLang="sv-SE" dirty="0" smtClean="0"/>
              <a:t>Nivå 1</a:t>
            </a:r>
          </a:p>
          <a:p>
            <a:pPr lvl="2"/>
            <a:r>
              <a:rPr lang="sv-SE" altLang="sv-SE" dirty="0" smtClean="0"/>
              <a:t>Nivå 2</a:t>
            </a:r>
          </a:p>
          <a:p>
            <a:pPr lvl="3"/>
            <a:r>
              <a:rPr lang="sv-SE" altLang="sv-SE" dirty="0" smtClean="0"/>
              <a:t>Nivå 3</a:t>
            </a: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007" y="4555050"/>
            <a:ext cx="442662" cy="39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743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999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399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399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399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399" b="1">
          <a:solidFill>
            <a:schemeClr val="tx1"/>
          </a:solidFill>
          <a:latin typeface="Arial" charset="0"/>
        </a:defRPr>
      </a:lvl5pPr>
      <a:lvl6pPr marL="342809" algn="l" rtl="0" eaLnBrk="1" fontAlgn="base" hangingPunct="1">
        <a:spcBef>
          <a:spcPct val="0"/>
        </a:spcBef>
        <a:spcAft>
          <a:spcPct val="0"/>
        </a:spcAft>
        <a:defRPr sz="2399" b="1">
          <a:solidFill>
            <a:schemeClr val="tx1"/>
          </a:solidFill>
          <a:latin typeface="Arial" charset="0"/>
        </a:defRPr>
      </a:lvl6pPr>
      <a:lvl7pPr marL="685617" algn="l" rtl="0" eaLnBrk="1" fontAlgn="base" hangingPunct="1">
        <a:spcBef>
          <a:spcPct val="0"/>
        </a:spcBef>
        <a:spcAft>
          <a:spcPct val="0"/>
        </a:spcAft>
        <a:defRPr sz="2399" b="1">
          <a:solidFill>
            <a:schemeClr val="tx1"/>
          </a:solidFill>
          <a:latin typeface="Arial" charset="0"/>
        </a:defRPr>
      </a:lvl7pPr>
      <a:lvl8pPr marL="1028426" algn="l" rtl="0" eaLnBrk="1" fontAlgn="base" hangingPunct="1">
        <a:spcBef>
          <a:spcPct val="0"/>
        </a:spcBef>
        <a:spcAft>
          <a:spcPct val="0"/>
        </a:spcAft>
        <a:defRPr sz="2399" b="1">
          <a:solidFill>
            <a:schemeClr val="tx1"/>
          </a:solidFill>
          <a:latin typeface="Arial" charset="0"/>
        </a:defRPr>
      </a:lvl8pPr>
      <a:lvl9pPr marL="1371234" algn="l" rtl="0" eaLnBrk="1" fontAlgn="base" hangingPunct="1">
        <a:spcBef>
          <a:spcPct val="0"/>
        </a:spcBef>
        <a:spcAft>
          <a:spcPct val="0"/>
        </a:spcAft>
        <a:defRPr sz="2399" b="1">
          <a:solidFill>
            <a:schemeClr val="tx1"/>
          </a:solidFill>
          <a:latin typeface="Arial" charset="0"/>
        </a:defRPr>
      </a:lvl9pPr>
    </p:titleStyle>
    <p:bodyStyle>
      <a:lvl1pPr marL="267820" indent="-267820" algn="l" rtl="0" eaLnBrk="1" fontAlgn="base" hangingPunct="1">
        <a:lnSpc>
          <a:spcPct val="110000"/>
        </a:lnSpc>
        <a:spcBef>
          <a:spcPts val="900"/>
        </a:spcBef>
        <a:spcAft>
          <a:spcPct val="0"/>
        </a:spcAft>
        <a:buClrTx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7820" indent="-267820" algn="l" rtl="0" eaLnBrk="1" fontAlgn="base" hangingPunct="1">
        <a:lnSpc>
          <a:spcPct val="110000"/>
        </a:lnSpc>
        <a:spcBef>
          <a:spcPts val="900"/>
        </a:spcBef>
        <a:spcAft>
          <a:spcPts val="225"/>
        </a:spcAft>
        <a:buClrTx/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36829" indent="-269009" algn="l" rtl="0" eaLnBrk="1" fontAlgn="base" hangingPunct="1">
        <a:lnSpc>
          <a:spcPct val="110000"/>
        </a:lnSpc>
        <a:spcBef>
          <a:spcPts val="900"/>
        </a:spcBef>
        <a:spcAft>
          <a:spcPts val="75"/>
        </a:spcAft>
        <a:buClrTx/>
        <a:buFont typeface="Arial" panose="020B0604020202020204" pitchFamily="34" charset="0"/>
        <a:buChar char="−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804648" indent="-267820" algn="l" rtl="0" eaLnBrk="1" fontAlgn="base" hangingPunct="1">
        <a:lnSpc>
          <a:spcPct val="110000"/>
        </a:lnSpc>
        <a:spcBef>
          <a:spcPts val="900"/>
        </a:spcBef>
        <a:spcAft>
          <a:spcPts val="75"/>
        </a:spcAft>
        <a:buClrTx/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073657" indent="-269009" algn="l" rtl="0" eaLnBrk="1" fontAlgn="base" hangingPunct="1">
        <a:lnSpc>
          <a:spcPct val="110000"/>
        </a:lnSpc>
        <a:spcBef>
          <a:spcPts val="300"/>
        </a:spcBef>
        <a:spcAft>
          <a:spcPts val="75"/>
        </a:spcAft>
        <a:buClr>
          <a:srgbClr val="FEDF00"/>
        </a:buClr>
        <a:buFont typeface="Wingdings" panose="05000000000000000000" pitchFamily="2" charset="2"/>
        <a:buChar char="ü"/>
        <a:tabLst>
          <a:tab pos="1073657" algn="l"/>
        </a:tabLst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47" indent="-171404" algn="l" defTabSz="68561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56" indent="-171404" algn="l" defTabSz="68561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064" indent="-171404" algn="l" defTabSz="68561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873" indent="-171404" algn="l" defTabSz="68561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9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17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26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34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43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51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0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68" algn="l" defTabSz="6856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397496" y="1454655"/>
            <a:ext cx="8322642" cy="727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KLICKA HÄR FÖR ATT ÄNDRA FORMAT</a:t>
            </a:r>
          </a:p>
        </p:txBody>
      </p:sp>
      <p:sp>
        <p:nvSpPr>
          <p:cNvPr id="1027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397760" y="2191103"/>
            <a:ext cx="8322379" cy="254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err="1" smtClean="0"/>
              <a:t>Klicka</a:t>
            </a:r>
            <a:r>
              <a:rPr lang="en-GB" noProof="0" dirty="0" smtClean="0"/>
              <a:t> </a:t>
            </a:r>
            <a:r>
              <a:rPr lang="en-GB" noProof="0" dirty="0" err="1" smtClean="0"/>
              <a:t>här</a:t>
            </a:r>
            <a:r>
              <a:rPr lang="en-GB" noProof="0" dirty="0" smtClean="0"/>
              <a:t> </a:t>
            </a:r>
            <a:r>
              <a:rPr lang="en-GB" noProof="0" dirty="0" err="1" smtClean="0"/>
              <a:t>för</a:t>
            </a:r>
            <a:r>
              <a:rPr lang="en-GB" noProof="0" dirty="0" smtClean="0"/>
              <a:t> </a:t>
            </a:r>
            <a:r>
              <a:rPr lang="en-GB" noProof="0" dirty="0" err="1" smtClean="0"/>
              <a:t>att</a:t>
            </a:r>
            <a:r>
              <a:rPr lang="en-GB" noProof="0" dirty="0" smtClean="0"/>
              <a:t> </a:t>
            </a:r>
            <a:r>
              <a:rPr lang="en-GB" noProof="0" dirty="0" err="1" smtClean="0"/>
              <a:t>ändra</a:t>
            </a:r>
            <a:r>
              <a:rPr lang="en-GB" noProof="0" dirty="0" smtClean="0"/>
              <a:t> format </a:t>
            </a:r>
            <a:r>
              <a:rPr lang="en-GB" noProof="0" dirty="0" err="1" smtClean="0"/>
              <a:t>på</a:t>
            </a:r>
            <a:r>
              <a:rPr lang="en-GB" noProof="0" dirty="0" smtClean="0"/>
              <a:t> </a:t>
            </a:r>
            <a:r>
              <a:rPr lang="en-GB" noProof="0" dirty="0" err="1" smtClean="0"/>
              <a:t>bakgrundstexten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Nivå</a:t>
            </a:r>
            <a:r>
              <a:rPr lang="en-GB" noProof="0" dirty="0" smtClean="0"/>
              <a:t> </a:t>
            </a:r>
            <a:r>
              <a:rPr lang="en-GB" noProof="0" dirty="0" err="1" smtClean="0"/>
              <a:t>två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Nivå</a:t>
            </a:r>
            <a:r>
              <a:rPr lang="en-GB" noProof="0" dirty="0" smtClean="0"/>
              <a:t> </a:t>
            </a:r>
            <a:r>
              <a:rPr lang="en-GB" noProof="0" dirty="0" err="1" smtClean="0"/>
              <a:t>tre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Nivå</a:t>
            </a:r>
            <a:r>
              <a:rPr lang="en-GB" noProof="0" dirty="0" smtClean="0"/>
              <a:t> </a:t>
            </a:r>
            <a:r>
              <a:rPr lang="en-GB" noProof="0" dirty="0" err="1" smtClean="0"/>
              <a:t>fyra</a:t>
            </a:r>
            <a:endParaRPr lang="en-GB" noProof="0" dirty="0" smtClean="0"/>
          </a:p>
        </p:txBody>
      </p:sp>
      <p:pic>
        <p:nvPicPr>
          <p:cNvPr id="5" name="Bildobjekt 6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76" y="324680"/>
            <a:ext cx="1819024" cy="44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8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  <p:sldLayoutId id="2147484133" r:id="rId12"/>
    <p:sldLayoutId id="2147484134" r:id="rId13"/>
    <p:sldLayoutId id="2147484228" r:id="rId14"/>
    <p:sldLayoutId id="2147484258" r:id="rId15"/>
    <p:sldLayoutId id="2147484339" r:id="rId16"/>
  </p:sldLayoutIdLst>
  <p:hf sldNum="0" hdr="0" ftr="0" dt="0"/>
  <p:txStyles>
    <p:titleStyle>
      <a:lvl1pPr algn="l" rtl="0" eaLnBrk="1" fontAlgn="base" hangingPunct="1">
        <a:lnSpc>
          <a:spcPts val="3213"/>
        </a:lnSpc>
        <a:spcBef>
          <a:spcPct val="0"/>
        </a:spcBef>
        <a:spcAft>
          <a:spcPct val="0"/>
        </a:spcAft>
        <a:defRPr sz="2200" b="1" kern="1200" cap="none" spc="-89" baseline="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5pPr>
      <a:lvl6pPr marL="408147" algn="ctr" rtl="0" eaLnBrk="1" fontAlgn="base" hangingPunct="1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6pPr>
      <a:lvl7pPr marL="816293" algn="ctr" rtl="0" eaLnBrk="1" fontAlgn="base" hangingPunct="1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7pPr>
      <a:lvl8pPr marL="1224442" algn="ctr" rtl="0" eaLnBrk="1" fontAlgn="base" hangingPunct="1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8pPr>
      <a:lvl9pPr marL="1632588" algn="ctr" rtl="0" eaLnBrk="1" fontAlgn="base" hangingPunct="1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9pPr>
    </p:titleStyle>
    <p:bodyStyle>
      <a:lvl1pPr marL="162976" indent="-162976" algn="l" rtl="0" eaLnBrk="1" fontAlgn="base" hangingPunct="1">
        <a:lnSpc>
          <a:spcPts val="1696"/>
        </a:lnSpc>
        <a:spcBef>
          <a:spcPts val="0"/>
        </a:spcBef>
        <a:spcAft>
          <a:spcPts val="1696"/>
        </a:spcAft>
        <a:buClr>
          <a:schemeClr val="tx1"/>
        </a:buClr>
        <a:buSzPct val="100000"/>
        <a:buFont typeface="Futura Std Book" pitchFamily="34" charset="0"/>
        <a:buChar char="•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18865" indent="-155890" algn="l" rtl="0" eaLnBrk="1" fontAlgn="base" hangingPunct="1">
        <a:lnSpc>
          <a:spcPts val="1696"/>
        </a:lnSpc>
        <a:spcBef>
          <a:spcPts val="0"/>
        </a:spcBef>
        <a:spcAft>
          <a:spcPts val="1696"/>
        </a:spcAft>
        <a:buClr>
          <a:schemeClr val="tx1"/>
        </a:buClr>
        <a:buSzPct val="100000"/>
        <a:buFont typeface="Futura Std Book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81840" indent="-155890" algn="l" rtl="0" eaLnBrk="1" fontAlgn="base" hangingPunct="1">
        <a:lnSpc>
          <a:spcPts val="1696"/>
        </a:lnSpc>
        <a:spcBef>
          <a:spcPts val="0"/>
        </a:spcBef>
        <a:spcAft>
          <a:spcPts val="1696"/>
        </a:spcAft>
        <a:buClr>
          <a:schemeClr val="tx1"/>
        </a:buClr>
        <a:buSzPct val="100000"/>
        <a:buFont typeface="Futura Std Book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637729" indent="-147386" algn="l" rtl="0" eaLnBrk="1" fontAlgn="base" hangingPunct="1">
        <a:lnSpc>
          <a:spcPts val="1696"/>
        </a:lnSpc>
        <a:spcBef>
          <a:spcPts val="0"/>
        </a:spcBef>
        <a:spcAft>
          <a:spcPts val="1696"/>
        </a:spcAft>
        <a:buClr>
          <a:schemeClr val="tx1"/>
        </a:buClr>
        <a:buSzPct val="100000"/>
        <a:buFont typeface="Futura Std Book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661" indent="-20407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»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244809" indent="-204074" algn="l" defTabSz="81629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956" indent="-204074" algn="l" defTabSz="81629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103" indent="-204074" algn="l" defTabSz="81629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250" indent="-204074" algn="l" defTabSz="816293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2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47" algn="l" defTabSz="8162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93" algn="l" defTabSz="8162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42" algn="l" defTabSz="8162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88" algn="l" defTabSz="8162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735" algn="l" defTabSz="8162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882" algn="l" defTabSz="8162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028" algn="l" defTabSz="8162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175" algn="l" defTabSz="8162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DF052-B5AE-4641-9E7D-C0A6F3655404}" type="datetimeFigureOut">
              <a:rPr lang="sv-SE" smtClean="0"/>
              <a:t>2019-10-31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5B032-4060-4572-ACD9-6D3D8D06B8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32483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3" r:id="rId1"/>
    <p:sldLayoutId id="2147484284" r:id="rId2"/>
    <p:sldLayoutId id="2147484285" r:id="rId3"/>
    <p:sldLayoutId id="2147484286" r:id="rId4"/>
    <p:sldLayoutId id="2147484287" r:id="rId5"/>
    <p:sldLayoutId id="2147484288" r:id="rId6"/>
    <p:sldLayoutId id="2147484289" r:id="rId7"/>
    <p:sldLayoutId id="2147484290" r:id="rId8"/>
    <p:sldLayoutId id="2147484291" r:id="rId9"/>
    <p:sldLayoutId id="2147484292" r:id="rId10"/>
    <p:sldLayoutId id="2147484293" r:id="rId11"/>
    <p:sldLayoutId id="2147484311" r:id="rId12"/>
    <p:sldLayoutId id="2147484312" r:id="rId13"/>
    <p:sldLayoutId id="2147484313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2081" y="257175"/>
            <a:ext cx="6319837" cy="83546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 smtClean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080" y="1221582"/>
            <a:ext cx="6319838" cy="3062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</a:t>
            </a:r>
            <a:r>
              <a:rPr lang="en-US" noProof="0" dirty="0"/>
              <a:t>text</a:t>
            </a:r>
            <a:r>
              <a:rPr lang="en-US" dirty="0"/>
              <a:t>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53350" y="4709702"/>
            <a:ext cx="802880" cy="189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675">
                <a:solidFill>
                  <a:schemeClr val="tx1"/>
                </a:solidFill>
                <a:latin typeface="Futura Std Book" panose="020B0502020204020303" pitchFamily="34" charset="0"/>
              </a:defRPr>
            </a:lvl1pPr>
          </a:lstStyle>
          <a:p>
            <a:fld id="{58259EB8-5A42-4C32-9FF7-906656555CB5}" type="datetime1">
              <a:rPr lang="en-US" smtClean="0"/>
              <a:t>10/31/2019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2039" y="4709702"/>
            <a:ext cx="5797104" cy="17662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675">
                <a:solidFill>
                  <a:schemeClr val="tx1"/>
                </a:solidFill>
                <a:latin typeface="Futura Std Book" panose="020B0502020204020303" pitchFamily="34" charset="0"/>
              </a:defRPr>
            </a:lvl1pPr>
          </a:lstStyle>
          <a:p>
            <a:r>
              <a:rPr lang="en-US"/>
              <a:t>Stockholm – The Capital of Scandinavia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0437" y="4709702"/>
            <a:ext cx="310484" cy="189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675">
                <a:solidFill>
                  <a:schemeClr val="tx1"/>
                </a:solidFill>
                <a:latin typeface="Futura Std Book" panose="020B0502020204020303" pitchFamily="34" charset="0"/>
              </a:defRPr>
            </a:lvl1pPr>
          </a:lstStyle>
          <a:p>
            <a:fld id="{0B1617BE-BA58-4B59-88D5-A8C7B239E9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FAD42CFA-F57F-4561-BF8C-9CEC01BC3422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781" y="4614796"/>
            <a:ext cx="1158300" cy="28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0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4" r:id="rId1"/>
    <p:sldLayoutId id="2147484355" r:id="rId2"/>
    <p:sldLayoutId id="2147484356" r:id="rId3"/>
    <p:sldLayoutId id="2147484357" r:id="rId4"/>
    <p:sldLayoutId id="2147484358" r:id="rId5"/>
    <p:sldLayoutId id="2147484359" r:id="rId6"/>
    <p:sldLayoutId id="2147484360" r:id="rId7"/>
    <p:sldLayoutId id="2147484361" r:id="rId8"/>
    <p:sldLayoutId id="2147484362" r:id="rId9"/>
    <p:sldLayoutId id="2147484363" r:id="rId10"/>
    <p:sldLayoutId id="2147484364" r:id="rId11"/>
    <p:sldLayoutId id="2147484365" r:id="rId12"/>
    <p:sldLayoutId id="2147484366" r:id="rId13"/>
    <p:sldLayoutId id="2147484367" r:id="rId14"/>
    <p:sldLayoutId id="2147484368" r:id="rId15"/>
    <p:sldLayoutId id="2147484369" r:id="rId16"/>
    <p:sldLayoutId id="2147484370" r:id="rId17"/>
    <p:sldLayoutId id="2147484371" r:id="rId18"/>
    <p:sldLayoutId id="2147484372" r:id="rId19"/>
    <p:sldLayoutId id="2147484373" r:id="rId20"/>
    <p:sldLayoutId id="2147484374" r:id="rId21"/>
    <p:sldLayoutId id="2147484375" r:id="rId22"/>
    <p:sldLayoutId id="2147484376" r:id="rId23"/>
    <p:sldLayoutId id="2147484377" r:id="rId24"/>
    <p:sldLayoutId id="2147484378" r:id="rId25"/>
    <p:sldLayoutId id="2147484379" r:id="rId26"/>
  </p:sldLayoutIdLst>
  <p:hf sldNum="0" hdr="0" ft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133350" indent="-1333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269081" indent="-135731" algn="l" defTabSz="685800" rtl="0" eaLnBrk="1" latinLnBrk="0" hangingPunct="1">
        <a:lnSpc>
          <a:spcPct val="100000"/>
        </a:lnSpc>
        <a:spcBef>
          <a:spcPts val="375"/>
        </a:spcBef>
        <a:buFont typeface="Garamond" panose="02020404030301010803" pitchFamily="18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4541" indent="-134541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913">
          <p15:clr>
            <a:srgbClr val="F26B43"/>
          </p15:clr>
        </p15:guide>
        <p15:guide id="3" orient="horz" pos="210">
          <p15:clr>
            <a:srgbClr val="F26B43"/>
          </p15:clr>
        </p15:guide>
        <p15:guide id="4" orient="horz" pos="3861">
          <p15:clr>
            <a:srgbClr val="F26B43"/>
          </p15:clr>
        </p15:guide>
        <p15:guide id="5" orient="horz" pos="3952">
          <p15:clr>
            <a:srgbClr val="F26B43"/>
          </p15:clr>
        </p15:guide>
        <p15:guide id="6" orient="horz" pos="4110">
          <p15:clr>
            <a:srgbClr val="F26B43"/>
          </p15:clr>
        </p15:guide>
        <p15:guide id="7" pos="211">
          <p15:clr>
            <a:srgbClr val="F26B43"/>
          </p15:clr>
        </p15:guide>
        <p15:guide id="8" pos="7469">
          <p15:clr>
            <a:srgbClr val="F26B43"/>
          </p15:clr>
        </p15:guide>
        <p15:guide id="9" orient="horz" pos="640">
          <p15:clr>
            <a:srgbClr val="F26B43"/>
          </p15:clr>
        </p15:guide>
        <p15:guide id="10" pos="1186">
          <p15:clr>
            <a:srgbClr val="F26B43"/>
          </p15:clr>
        </p15:guide>
        <p15:guide id="11" pos="6494">
          <p15:clr>
            <a:srgbClr val="F26B43"/>
          </p15:clr>
        </p15:guide>
        <p15:guide id="12" orient="horz" pos="2160">
          <p15:clr>
            <a:srgbClr val="F26B43"/>
          </p15:clr>
        </p15:guide>
        <p15:guide id="13" orient="horz" pos="1026">
          <p15:clr>
            <a:srgbClr val="F26B43"/>
          </p15:clr>
        </p15:guide>
        <p15:guide id="14" orient="horz" pos="428">
          <p15:clr>
            <a:srgbClr val="F26B43"/>
          </p15:clr>
        </p15:guide>
        <p15:guide id="15" pos="3795">
          <p15:clr>
            <a:srgbClr val="F26B43"/>
          </p15:clr>
        </p15:guide>
        <p15:guide id="16" pos="3885">
          <p15:clr>
            <a:srgbClr val="F26B43"/>
          </p15:clr>
        </p15:guide>
        <p15:guide id="17" pos="452">
          <p15:clr>
            <a:srgbClr val="F26B43"/>
          </p15:clr>
        </p15:guide>
        <p15:guide id="18" pos="723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6237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080000"/>
            <a:ext cx="7283152" cy="32205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7894800" y="4734106"/>
            <a:ext cx="792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20XX-XX-XX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178000" y="4838718"/>
            <a:ext cx="4788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600">
                <a:solidFill>
                  <a:schemeClr val="tx1"/>
                </a:solidFill>
              </a:defRPr>
            </a:lvl1pPr>
          </a:lstStyle>
          <a:p>
            <a:r>
              <a:rPr lang="sv-SE" smtClean="0"/>
              <a:t>Skriv eventuell sidfot här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182800" y="4838718"/>
            <a:ext cx="504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A1FA3D87-4B78-4D5D-8368-DA3305501A4C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4709964"/>
            <a:ext cx="1156816" cy="2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43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1" r:id="rId1"/>
    <p:sldLayoutId id="2147484382" r:id="rId2"/>
    <p:sldLayoutId id="2147484383" r:id="rId3"/>
    <p:sldLayoutId id="2147484384" r:id="rId4"/>
    <p:sldLayoutId id="2147484385" r:id="rId5"/>
    <p:sldLayoutId id="2147484386" r:id="rId6"/>
    <p:sldLayoutId id="2147484387" r:id="rId7"/>
    <p:sldLayoutId id="2147484388" r:id="rId8"/>
    <p:sldLayoutId id="2147484389" r:id="rId9"/>
    <p:sldLayoutId id="2147484390" r:id="rId10"/>
    <p:sldLayoutId id="2147484391" r:id="rId11"/>
    <p:sldLayoutId id="2147484392" r:id="rId12"/>
    <p:sldLayoutId id="2147484393" r:id="rId13"/>
    <p:sldLayoutId id="2147484394" r:id="rId14"/>
    <p:sldLayoutId id="2147484395" r:id="rId15"/>
    <p:sldLayoutId id="2147484396" r:id="rId16"/>
    <p:sldLayoutId id="2147484397" r:id="rId17"/>
    <p:sldLayoutId id="2147484398" r:id="rId18"/>
    <p:sldLayoutId id="2147484399" r:id="rId19"/>
    <p:sldLayoutId id="2147484400" r:id="rId2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800" rtl="0" eaLnBrk="1" latinLnBrk="0" hangingPunct="1">
        <a:spcBef>
          <a:spcPct val="0"/>
        </a:spcBef>
        <a:buNone/>
        <a:defRPr sz="21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5000" indent="-135000" algn="l" defTabSz="685800" rtl="0" eaLnBrk="1" latinLnBrk="0" hangingPunct="1">
        <a:spcBef>
          <a:spcPct val="20000"/>
        </a:spcBef>
        <a:spcAft>
          <a:spcPts val="45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298847" indent="-164306" algn="l" defTabSz="685800" rtl="0" eaLnBrk="1" latinLnBrk="0" hangingPunct="1">
        <a:spcBef>
          <a:spcPct val="20000"/>
        </a:spcBef>
        <a:spcAft>
          <a:spcPts val="225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438150" indent="-146447" algn="l" defTabSz="685800" rtl="0" eaLnBrk="1" latinLnBrk="0" hangingPunct="1">
        <a:spcBef>
          <a:spcPct val="20000"/>
        </a:spcBef>
        <a:spcAft>
          <a:spcPts val="225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609600" indent="-158354" algn="l" defTabSz="685800" rtl="0" eaLnBrk="1" latinLnBrk="0" hangingPunct="1">
        <a:spcBef>
          <a:spcPct val="20000"/>
        </a:spcBef>
        <a:spcAft>
          <a:spcPts val="225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756047" indent="-159544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2C7A7-9FB8-4A41-ACE2-9DB73FB691C0}" type="datetimeFigureOut">
              <a:rPr lang="sv-SE" smtClean="0"/>
              <a:t>2019-10-31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66142-2E0A-49F0-8331-0287AC9F81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739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  <p:sldLayoutId id="2147484403" r:id="rId2"/>
    <p:sldLayoutId id="2147484404" r:id="rId3"/>
    <p:sldLayoutId id="2147484405" r:id="rId4"/>
    <p:sldLayoutId id="2147484406" r:id="rId5"/>
    <p:sldLayoutId id="2147484407" r:id="rId6"/>
    <p:sldLayoutId id="2147484408" r:id="rId7"/>
    <p:sldLayoutId id="2147484409" r:id="rId8"/>
    <p:sldLayoutId id="2147484410" r:id="rId9"/>
    <p:sldLayoutId id="2147484411" r:id="rId10"/>
    <p:sldLayoutId id="2147484412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4" Type="http://schemas.openxmlformats.org/officeDocument/2006/relationships/slide" Target="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Stockholm%20-%20it's%20not%20a%20coincidence!.mp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.pn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investstockholm.com/" TargetMode="External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14750" y="228601"/>
            <a:ext cx="8104410" cy="1157288"/>
          </a:xfrm>
        </p:spPr>
        <p:txBody>
          <a:bodyPr/>
          <a:lstStyle/>
          <a:p>
            <a:r>
              <a:rPr lang="sv-SE" sz="2700" dirty="0" smtClean="0"/>
              <a:t/>
            </a:r>
            <a:br>
              <a:rPr lang="sv-SE" sz="2700" dirty="0" smtClean="0"/>
            </a:br>
            <a:r>
              <a:rPr lang="sv-SE" sz="2700" dirty="0" smtClean="0"/>
              <a:t>Stockholm stads arbete med näringslivsfrågor</a:t>
            </a:r>
            <a:r>
              <a:rPr lang="sv-SE" sz="2700" dirty="0" smtClean="0"/>
              <a:t/>
            </a:r>
            <a:br>
              <a:rPr lang="sv-SE" sz="2700" dirty="0" smtClean="0"/>
            </a:br>
            <a:r>
              <a:rPr lang="sv-SE" sz="1350" dirty="0" smtClean="0"/>
              <a:t>Staffan Ingvarsson, VD Stockholm Business Region</a:t>
            </a:r>
            <a:endParaRPr lang="sv-SE" sz="1350" dirty="0"/>
          </a:p>
        </p:txBody>
      </p:sp>
    </p:spTree>
    <p:extLst>
      <p:ext uri="{BB962C8B-B14F-4D97-AF65-F5344CB8AC3E}">
        <p14:creationId xmlns:p14="http://schemas.microsoft.com/office/powerpoint/2010/main" val="56076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55938" y="588238"/>
            <a:ext cx="5786650" cy="841376"/>
          </a:xfrm>
        </p:spPr>
        <p:txBody>
          <a:bodyPr/>
          <a:lstStyle/>
          <a:p>
            <a:r>
              <a:rPr lang="sv-SE" dirty="0" smtClean="0"/>
              <a:t>En stad med en ide för framtiden </a:t>
            </a:r>
            <a:br>
              <a:rPr lang="sv-SE" dirty="0" smtClean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6754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727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2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88868" y="1450342"/>
            <a:ext cx="7801543" cy="2024377"/>
          </a:xfrm>
        </p:spPr>
        <p:txBody>
          <a:bodyPr/>
          <a:lstStyle/>
          <a:p>
            <a:r>
              <a:rPr lang="sv-SE" sz="3000" dirty="0" smtClean="0"/>
              <a:t>Strategiska utmaningar för näringslivet </a:t>
            </a:r>
            <a:br>
              <a:rPr lang="sv-SE" sz="3000" dirty="0" smtClean="0"/>
            </a:br>
            <a:r>
              <a:rPr lang="sv-SE" sz="3000" dirty="0"/>
              <a:t/>
            </a:r>
            <a:br>
              <a:rPr lang="sv-SE" sz="3000" dirty="0"/>
            </a:br>
            <a:r>
              <a:rPr lang="sv-SE" sz="3000" dirty="0" smtClean="0"/>
              <a:t>i Stockholmsregionen</a:t>
            </a:r>
            <a:endParaRPr lang="sv-SE" sz="3000" dirty="0"/>
          </a:p>
        </p:txBody>
      </p:sp>
    </p:spTree>
    <p:extLst>
      <p:ext uri="{BB962C8B-B14F-4D97-AF65-F5344CB8AC3E}">
        <p14:creationId xmlns:p14="http://schemas.microsoft.com/office/powerpoint/2010/main" val="2854294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1412080" y="1565530"/>
            <a:ext cx="6319838" cy="306282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/>
              <a:t>Bostäder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/>
              <a:t>Kommersiella fastigheter</a:t>
            </a:r>
            <a:endParaRPr lang="sv-S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/>
              <a:t>Samhällsfastigheter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/>
              <a:t>Effektiva och hållbara transportsystem i hela den funktionella regionen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/>
              <a:t>Tillgång till elkraft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/>
              <a:t>Internationell </a:t>
            </a:r>
            <a:r>
              <a:rPr lang="sv-SE" sz="1600" dirty="0" err="1" smtClean="0"/>
              <a:t>konnektivitet</a:t>
            </a:r>
            <a:endParaRPr lang="sv-S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/>
              <a:t>Acceleratorer </a:t>
            </a:r>
          </a:p>
          <a:p>
            <a:endParaRPr lang="sv-SE" dirty="0" smtClean="0"/>
          </a:p>
          <a:p>
            <a:endParaRPr lang="sv-SE" dirty="0" smtClean="0"/>
          </a:p>
          <a:p>
            <a:endParaRPr lang="sv-SE" dirty="0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1412081" y="925117"/>
            <a:ext cx="6319837" cy="835466"/>
          </a:xfrm>
        </p:spPr>
        <p:txBody>
          <a:bodyPr/>
          <a:lstStyle/>
          <a:p>
            <a:r>
              <a:rPr lang="sv-SE" sz="2600" dirty="0" smtClean="0"/>
              <a:t>Strategiska utmaningar i hela regionen</a:t>
            </a:r>
            <a:endParaRPr lang="sv-SE" sz="2600" dirty="0"/>
          </a:p>
        </p:txBody>
      </p:sp>
    </p:spTree>
    <p:extLst>
      <p:ext uri="{BB962C8B-B14F-4D97-AF65-F5344CB8AC3E}">
        <p14:creationId xmlns:p14="http://schemas.microsoft.com/office/powerpoint/2010/main" val="290963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1412079" y="1196415"/>
            <a:ext cx="6319838" cy="3062825"/>
          </a:xfrm>
        </p:spPr>
        <p:txBody>
          <a:bodyPr/>
          <a:lstStyle/>
          <a:p>
            <a:endParaRPr lang="sv-S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/>
              <a:t>Branschbredd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/>
              <a:t>Talangattraktion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/>
              <a:t>Trygghet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/>
              <a:t>Etableringskedjor </a:t>
            </a:r>
          </a:p>
          <a:p>
            <a:endParaRPr lang="sv-SE" dirty="0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1412079" y="1196415"/>
            <a:ext cx="6641352" cy="835466"/>
          </a:xfrm>
        </p:spPr>
        <p:txBody>
          <a:bodyPr/>
          <a:lstStyle/>
          <a:p>
            <a:r>
              <a:rPr lang="sv-SE" sz="2600" dirty="0" smtClean="0"/>
              <a:t>Strategiska utmaningar för delar av regionen</a:t>
            </a:r>
            <a:endParaRPr lang="sv-SE" sz="2600" dirty="0"/>
          </a:p>
        </p:txBody>
      </p:sp>
    </p:spTree>
    <p:extLst>
      <p:ext uri="{BB962C8B-B14F-4D97-AF65-F5344CB8AC3E}">
        <p14:creationId xmlns:p14="http://schemas.microsoft.com/office/powerpoint/2010/main" val="104411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388869" y="1592232"/>
            <a:ext cx="5852192" cy="604612"/>
          </a:xfrm>
        </p:spPr>
        <p:txBody>
          <a:bodyPr/>
          <a:lstStyle/>
          <a:p>
            <a:r>
              <a:rPr lang="sv-SE" sz="4000" dirty="0" smtClean="0"/>
              <a:t>Stockholms stad</a:t>
            </a:r>
            <a:endParaRPr lang="sv-SE" sz="4000" dirty="0"/>
          </a:p>
        </p:txBody>
      </p:sp>
    </p:spTree>
    <p:extLst>
      <p:ext uri="{BB962C8B-B14F-4D97-AF65-F5344CB8AC3E}">
        <p14:creationId xmlns:p14="http://schemas.microsoft.com/office/powerpoint/2010/main" val="111748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4"/>
          <p:cNvSpPr txBox="1">
            <a:spLocks/>
          </p:cNvSpPr>
          <p:nvPr/>
        </p:nvSpPr>
        <p:spPr>
          <a:xfrm>
            <a:off x="2945047" y="4381398"/>
            <a:ext cx="4596656" cy="2912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463" indent="-219075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4200" indent="-195263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2800" indent="-211138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63" indent="-21272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v-SE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ubrik 1"/>
          <p:cNvSpPr txBox="1">
            <a:spLocks/>
          </p:cNvSpPr>
          <p:nvPr/>
        </p:nvSpPr>
        <p:spPr>
          <a:xfrm>
            <a:off x="490055" y="1103585"/>
            <a:ext cx="8229600" cy="5459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Förändring i antal anställda per bransch 2010-2019</a:t>
            </a: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9" name="Platshållare för text 2"/>
          <p:cNvSpPr txBox="1">
            <a:spLocks/>
          </p:cNvSpPr>
          <p:nvPr/>
        </p:nvSpPr>
        <p:spPr>
          <a:xfrm>
            <a:off x="490055" y="1800727"/>
            <a:ext cx="3178696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463" indent="-219075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4200" indent="-195263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2800" indent="-211138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63" indent="-212725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Antalet anställda inom tillverkning har minskat signifikant inom staden, medan anställda inom byggverksamhet ökat mest i relativa tal. 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 absoluta tal har mer akademiska yrken, vård och handel etc. ökat starkt.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0" name="Platshållare för bild 5"/>
          <p:cNvGraphicFramePr>
            <a:graphicFrameLocks/>
          </p:cNvGraphicFramePr>
          <p:nvPr>
            <p:extLst/>
          </p:nvPr>
        </p:nvGraphicFramePr>
        <p:xfrm>
          <a:off x="3635896" y="1434663"/>
          <a:ext cx="5366214" cy="3708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9575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/>
              <a:t>Kungsholmen</a:t>
            </a:r>
            <a:endParaRPr lang="sv-SE" sz="4000" dirty="0"/>
          </a:p>
        </p:txBody>
      </p:sp>
    </p:spTree>
    <p:extLst>
      <p:ext uri="{BB962C8B-B14F-4D97-AF65-F5344CB8AC3E}">
        <p14:creationId xmlns:p14="http://schemas.microsoft.com/office/powerpoint/2010/main" val="83880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Diagram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9" y="845636"/>
            <a:ext cx="8913372" cy="411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350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175932" y="1162504"/>
            <a:ext cx="5877696" cy="420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ockholm Type Bold" pitchFamily="50" charset="0"/>
                <a:ea typeface="+mn-ea"/>
                <a:cs typeface="Arial" charset="0"/>
              </a:rPr>
              <a:t>Företag verksamma i stadsdelsområdet, utveckling 2013-2019</a:t>
            </a:r>
            <a:br>
              <a:rPr kumimoji="0" lang="sv-SE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ockholm Type Bold" pitchFamily="50" charset="0"/>
                <a:ea typeface="+mn-ea"/>
                <a:cs typeface="Arial" charset="0"/>
              </a:rPr>
            </a:br>
            <a:r>
              <a:rPr kumimoji="0" lang="sv-SE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tockholm Type Bold" pitchFamily="50" charset="0"/>
                <a:ea typeface="+mn-ea"/>
                <a:cs typeface="Arial" charset="0"/>
              </a:rPr>
              <a:t>-Indexerad (procentuell) utveckling sedan år 2013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4838EDD-B39F-4B0E-9AAD-504499BCCC10}"/>
              </a:ext>
            </a:extLst>
          </p:cNvPr>
          <p:cNvGraphicFramePr>
            <a:graphicFrameLocks/>
          </p:cNvGraphicFramePr>
          <p:nvPr/>
        </p:nvGraphicFramePr>
        <p:xfrm>
          <a:off x="197836" y="1617096"/>
          <a:ext cx="8744827" cy="3374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1555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149520C0-93BF-46BC-BACC-EF1DD835E4B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6F30737F-A479-416F-9EF2-11AFE20BD6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983D0E47-E9F4-4C5D-B3D2-B586D59C952E}"/>
              </a:ext>
            </a:extLst>
          </p:cNvPr>
          <p:cNvSpPr/>
          <p:nvPr/>
        </p:nvSpPr>
        <p:spPr>
          <a:xfrm>
            <a:off x="192885" y="391948"/>
            <a:ext cx="4965478" cy="241836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000" tIns="243000" rIns="135000" bIns="243000" rtlCol="0" anchor="t"/>
          <a:lstStyle/>
          <a:p>
            <a:pPr algn="ctr"/>
            <a:r>
              <a:rPr lang="en-US" sz="1500" b="1" dirty="0">
                <a:latin typeface="+mj-lt"/>
              </a:rPr>
              <a:t>Stockholm Business Region AB</a:t>
            </a:r>
          </a:p>
          <a:p>
            <a:pPr algn="ctr"/>
            <a:endParaRPr lang="en-US" sz="1500" b="1" dirty="0">
              <a:latin typeface="+mj-lt"/>
            </a:endParaRPr>
          </a:p>
          <a:p>
            <a:pPr algn="ctr"/>
            <a:r>
              <a:rPr lang="en-US" dirty="0">
                <a:latin typeface="+mj-lt"/>
              </a:rPr>
              <a:t>Stockholm Business Region is the official business office for the city of Stockholm, responsible for the strategic development and international promotion of the city, as well as the brand Stockholm – The Capital of Scandinavia.</a:t>
            </a:r>
          </a:p>
          <a:p>
            <a:pPr algn="ctr"/>
            <a:endParaRPr lang="en-US" dirty="0">
              <a:latin typeface="+mj-lt"/>
            </a:endParaRPr>
          </a:p>
          <a:p>
            <a:pPr algn="ctr"/>
            <a:endParaRPr lang="en-US" sz="825" dirty="0">
              <a:latin typeface="+mj-lt"/>
            </a:endParaRPr>
          </a:p>
          <a:p>
            <a:pPr algn="ctr"/>
            <a:r>
              <a:rPr lang="en-US" sz="825" dirty="0">
                <a:latin typeface="+mj-lt"/>
              </a:rPr>
              <a:t>Stockholm Business Region is owned by the city of Stockholm and part of </a:t>
            </a:r>
            <a:r>
              <a:rPr lang="en-US" sz="825" dirty="0" err="1">
                <a:latin typeface="+mj-lt"/>
              </a:rPr>
              <a:t>Stockholms</a:t>
            </a:r>
            <a:r>
              <a:rPr lang="en-US" sz="825" dirty="0">
                <a:latin typeface="+mj-lt"/>
              </a:rPr>
              <a:t> Stadshus AB</a:t>
            </a:r>
            <a:endParaRPr lang="en-US" dirty="0">
              <a:latin typeface="+mj-lt"/>
            </a:endParaRPr>
          </a:p>
        </p:txBody>
      </p:sp>
      <p:cxnSp>
        <p:nvCxnSpPr>
          <p:cNvPr id="16" name="Rak koppling 15">
            <a:extLst>
              <a:ext uri="{FF2B5EF4-FFF2-40B4-BE49-F238E27FC236}">
                <a16:creationId xmlns:a16="http://schemas.microsoft.com/office/drawing/2014/main" id="{6234342C-B23F-4074-A649-8A71F4890EDF}"/>
              </a:ext>
            </a:extLst>
          </p:cNvPr>
          <p:cNvCxnSpPr>
            <a:cxnSpLocks/>
          </p:cNvCxnSpPr>
          <p:nvPr/>
        </p:nvCxnSpPr>
        <p:spPr>
          <a:xfrm flipH="1">
            <a:off x="5158364" y="1805940"/>
            <a:ext cx="137340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ktangel 17">
            <a:hlinkClick r:id="rId4" action="ppaction://hlinksldjump"/>
            <a:extLst>
              <a:ext uri="{FF2B5EF4-FFF2-40B4-BE49-F238E27FC236}">
                <a16:creationId xmlns:a16="http://schemas.microsoft.com/office/drawing/2014/main" id="{C6FAD22F-D634-42B7-BC75-131954F34622}"/>
              </a:ext>
            </a:extLst>
          </p:cNvPr>
          <p:cNvSpPr/>
          <p:nvPr/>
        </p:nvSpPr>
        <p:spPr>
          <a:xfrm>
            <a:off x="6531769" y="1620203"/>
            <a:ext cx="2224088" cy="371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ctr"/>
          <a:lstStyle/>
          <a:p>
            <a:pPr algn="ctr"/>
            <a:r>
              <a:rPr lang="en-US" sz="1125" b="1" dirty="0">
                <a:solidFill>
                  <a:schemeClr val="accent6"/>
                </a:solidFill>
                <a:latin typeface="+mj-lt"/>
              </a:rPr>
              <a:t>Stockholm Business Region</a:t>
            </a:r>
          </a:p>
        </p:txBody>
      </p:sp>
      <p:sp>
        <p:nvSpPr>
          <p:cNvPr id="19" name="Rektangel 18">
            <a:hlinkClick r:id="" action="ppaction://noaction"/>
            <a:extLst>
              <a:ext uri="{FF2B5EF4-FFF2-40B4-BE49-F238E27FC236}">
                <a16:creationId xmlns:a16="http://schemas.microsoft.com/office/drawing/2014/main" id="{404BF7A7-DD59-4671-A395-5D45E3CE0F4D}"/>
              </a:ext>
            </a:extLst>
          </p:cNvPr>
          <p:cNvSpPr/>
          <p:nvPr/>
        </p:nvSpPr>
        <p:spPr>
          <a:xfrm>
            <a:off x="6531768" y="1008221"/>
            <a:ext cx="2224088" cy="3714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ctr"/>
          <a:lstStyle/>
          <a:p>
            <a:pPr algn="ctr"/>
            <a:r>
              <a:rPr lang="en-US" sz="1125" b="1">
                <a:solidFill>
                  <a:schemeClr val="bg1"/>
                </a:solidFill>
                <a:latin typeface="+mj-lt"/>
              </a:rPr>
              <a:t>Stockholms Stadshus AB</a:t>
            </a:r>
            <a:endParaRPr lang="en-US" sz="1125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Rektangel 19">
            <a:hlinkClick r:id="" action="ppaction://noaction"/>
            <a:extLst>
              <a:ext uri="{FF2B5EF4-FFF2-40B4-BE49-F238E27FC236}">
                <a16:creationId xmlns:a16="http://schemas.microsoft.com/office/drawing/2014/main" id="{438648BF-7021-47CD-ADCE-86D508C04C82}"/>
              </a:ext>
            </a:extLst>
          </p:cNvPr>
          <p:cNvSpPr/>
          <p:nvPr/>
        </p:nvSpPr>
        <p:spPr>
          <a:xfrm>
            <a:off x="7054453" y="391949"/>
            <a:ext cx="1171576" cy="3714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ctr"/>
          <a:lstStyle/>
          <a:p>
            <a:pPr algn="ctr"/>
            <a:r>
              <a:rPr lang="en-US" sz="1125" b="1" dirty="0">
                <a:solidFill>
                  <a:schemeClr val="bg1"/>
                </a:solidFill>
                <a:latin typeface="+mj-lt"/>
              </a:rPr>
              <a:t>City Council</a:t>
            </a:r>
          </a:p>
        </p:txBody>
      </p:sp>
      <p:sp>
        <p:nvSpPr>
          <p:cNvPr id="21" name="Rektangel 20">
            <a:hlinkClick r:id="" action="ppaction://noaction"/>
            <a:extLst>
              <a:ext uri="{FF2B5EF4-FFF2-40B4-BE49-F238E27FC236}">
                <a16:creationId xmlns:a16="http://schemas.microsoft.com/office/drawing/2014/main" id="{01AE953E-D061-468D-8E2B-291410E2A705}"/>
              </a:ext>
            </a:extLst>
          </p:cNvPr>
          <p:cNvSpPr/>
          <p:nvPr/>
        </p:nvSpPr>
        <p:spPr>
          <a:xfrm>
            <a:off x="6531768" y="2237656"/>
            <a:ext cx="1057753" cy="3714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ctr"/>
          <a:lstStyle/>
          <a:p>
            <a:pPr algn="ctr"/>
            <a:r>
              <a:rPr lang="en-US" sz="825" b="1" dirty="0">
                <a:solidFill>
                  <a:schemeClr val="bg1"/>
                </a:solidFill>
                <a:latin typeface="+mj-lt"/>
              </a:rPr>
              <a:t>Invest Stockholm</a:t>
            </a:r>
          </a:p>
        </p:txBody>
      </p:sp>
      <p:sp>
        <p:nvSpPr>
          <p:cNvPr id="22" name="Rektangel 21">
            <a:hlinkClick r:id="" action="ppaction://noaction"/>
            <a:extLst>
              <a:ext uri="{FF2B5EF4-FFF2-40B4-BE49-F238E27FC236}">
                <a16:creationId xmlns:a16="http://schemas.microsoft.com/office/drawing/2014/main" id="{08B22C74-FC78-470A-913C-BB39E1AA0162}"/>
              </a:ext>
            </a:extLst>
          </p:cNvPr>
          <p:cNvSpPr/>
          <p:nvPr/>
        </p:nvSpPr>
        <p:spPr>
          <a:xfrm>
            <a:off x="7698104" y="2237656"/>
            <a:ext cx="1057753" cy="3714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ctr"/>
          <a:lstStyle/>
          <a:p>
            <a:pPr algn="ctr"/>
            <a:r>
              <a:rPr lang="en-US" sz="825" b="1" dirty="0">
                <a:solidFill>
                  <a:schemeClr val="bg1"/>
                </a:solidFill>
                <a:latin typeface="+mj-lt"/>
              </a:rPr>
              <a:t>Visit Stockholm</a:t>
            </a:r>
          </a:p>
        </p:txBody>
      </p:sp>
      <p:cxnSp>
        <p:nvCxnSpPr>
          <p:cNvPr id="23" name="Rak koppling 22">
            <a:extLst>
              <a:ext uri="{FF2B5EF4-FFF2-40B4-BE49-F238E27FC236}">
                <a16:creationId xmlns:a16="http://schemas.microsoft.com/office/drawing/2014/main" id="{8F01A599-4A7F-404D-BC8A-6C0F6D9C652C}"/>
              </a:ext>
            </a:extLst>
          </p:cNvPr>
          <p:cNvCxnSpPr>
            <a:stCxn id="20" idx="2"/>
            <a:endCxn id="19" idx="0"/>
          </p:cNvCxnSpPr>
          <p:nvPr/>
        </p:nvCxnSpPr>
        <p:spPr>
          <a:xfrm>
            <a:off x="7640241" y="763424"/>
            <a:ext cx="3571" cy="243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ak koppling 23">
            <a:extLst>
              <a:ext uri="{FF2B5EF4-FFF2-40B4-BE49-F238E27FC236}">
                <a16:creationId xmlns:a16="http://schemas.microsoft.com/office/drawing/2014/main" id="{6CA972B5-836F-48E7-9414-01E7D850D612}"/>
              </a:ext>
            </a:extLst>
          </p:cNvPr>
          <p:cNvCxnSpPr>
            <a:stCxn id="19" idx="2"/>
            <a:endCxn id="18" idx="0"/>
          </p:cNvCxnSpPr>
          <p:nvPr/>
        </p:nvCxnSpPr>
        <p:spPr>
          <a:xfrm>
            <a:off x="7643812" y="1379696"/>
            <a:ext cx="1" cy="243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k koppling 24">
            <a:extLst>
              <a:ext uri="{FF2B5EF4-FFF2-40B4-BE49-F238E27FC236}">
                <a16:creationId xmlns:a16="http://schemas.microsoft.com/office/drawing/2014/main" id="{29979000-AB8B-45E6-BB5E-2EE7D8B9027E}"/>
              </a:ext>
            </a:extLst>
          </p:cNvPr>
          <p:cNvCxnSpPr/>
          <p:nvPr/>
        </p:nvCxnSpPr>
        <p:spPr>
          <a:xfrm>
            <a:off x="7060643" y="1991678"/>
            <a:ext cx="0" cy="243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k koppling 25">
            <a:extLst>
              <a:ext uri="{FF2B5EF4-FFF2-40B4-BE49-F238E27FC236}">
                <a16:creationId xmlns:a16="http://schemas.microsoft.com/office/drawing/2014/main" id="{EF6895F3-0B83-43DE-A56E-4799115AE513}"/>
              </a:ext>
            </a:extLst>
          </p:cNvPr>
          <p:cNvCxnSpPr/>
          <p:nvPr/>
        </p:nvCxnSpPr>
        <p:spPr>
          <a:xfrm>
            <a:off x="8226029" y="1991678"/>
            <a:ext cx="0" cy="243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97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88868" y="1450342"/>
            <a:ext cx="7958297" cy="718091"/>
          </a:xfrm>
        </p:spPr>
        <p:txBody>
          <a:bodyPr/>
          <a:lstStyle/>
          <a:p>
            <a:r>
              <a:rPr lang="sv-SE" sz="3000" dirty="0" smtClean="0"/>
              <a:t>Förändringsbehov i Stockholms stad</a:t>
            </a:r>
            <a:endParaRPr lang="sv-SE" sz="3000" dirty="0"/>
          </a:p>
        </p:txBody>
      </p:sp>
    </p:spTree>
    <p:extLst>
      <p:ext uri="{BB962C8B-B14F-4D97-AF65-F5344CB8AC3E}">
        <p14:creationId xmlns:p14="http://schemas.microsoft.com/office/powerpoint/2010/main" val="2233457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14750" y="332102"/>
            <a:ext cx="6380333" cy="1123637"/>
          </a:xfrm>
        </p:spPr>
        <p:txBody>
          <a:bodyPr/>
          <a:lstStyle/>
          <a:p>
            <a:r>
              <a:rPr lang="sv-SE" sz="3000" dirty="0" smtClean="0"/>
              <a:t>Sveriges bästa företagsklimat 2025</a:t>
            </a:r>
            <a:endParaRPr lang="sv-SE" sz="3000" dirty="0"/>
          </a:p>
        </p:txBody>
      </p:sp>
    </p:spTree>
    <p:extLst>
      <p:ext uri="{BB962C8B-B14F-4D97-AF65-F5344CB8AC3E}">
        <p14:creationId xmlns:p14="http://schemas.microsoft.com/office/powerpoint/2010/main" val="307803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/>
          </p:nvPr>
        </p:nvGraphicFramePr>
        <p:xfrm>
          <a:off x="1601670" y="303498"/>
          <a:ext cx="5994666" cy="3996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3880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DD4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43000" y="342900"/>
            <a:ext cx="6858000" cy="702000"/>
          </a:xfrm>
        </p:spPr>
        <p:txBody>
          <a:bodyPr/>
          <a:lstStyle/>
          <a:p>
            <a:pPr algn="ctr"/>
            <a:r>
              <a:rPr lang="sv-SE" sz="2700" dirty="0">
                <a:latin typeface="Stockholm Type Bold" pitchFamily="50" charset="0"/>
              </a:rPr>
              <a:t>Kontraster</a:t>
            </a:r>
            <a:r>
              <a:rPr lang="sv-SE" dirty="0" smtClean="0"/>
              <a:t> 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4294967295"/>
          </p:nvPr>
        </p:nvSpPr>
        <p:spPr>
          <a:xfrm>
            <a:off x="730080" y="693900"/>
            <a:ext cx="2833144" cy="2992041"/>
          </a:xfrm>
        </p:spPr>
        <p:txBody>
          <a:bodyPr>
            <a:noAutofit/>
          </a:bodyPr>
          <a:lstStyle/>
          <a:p>
            <a:r>
              <a:rPr lang="sv-SE" sz="1600" dirty="0" smtClean="0">
                <a:solidFill>
                  <a:schemeClr val="bg1"/>
                </a:solidFill>
                <a:latin typeface="Stockholm Type Regular" pitchFamily="50" charset="0"/>
              </a:rPr>
              <a:t>Kistas arbetsplatskvot motsvarar innerstadens=ett stort inflöde av arbetskraft. </a:t>
            </a:r>
            <a:br>
              <a:rPr lang="sv-SE" sz="1600" dirty="0" smtClean="0">
                <a:solidFill>
                  <a:schemeClr val="bg1"/>
                </a:solidFill>
                <a:latin typeface="Stockholm Type Regular" pitchFamily="50" charset="0"/>
              </a:rPr>
            </a:br>
            <a:endParaRPr lang="sv-SE" sz="1600" dirty="0" smtClean="0">
              <a:solidFill>
                <a:schemeClr val="bg1"/>
              </a:solidFill>
              <a:latin typeface="Stockholm Type Regular" pitchFamily="50" charset="0"/>
            </a:endParaRPr>
          </a:p>
          <a:p>
            <a:r>
              <a:rPr lang="sv-SE" sz="1600" dirty="0" smtClean="0">
                <a:solidFill>
                  <a:schemeClr val="bg1"/>
                </a:solidFill>
                <a:latin typeface="Stockholm Type Regular" pitchFamily="50" charset="0"/>
              </a:rPr>
              <a:t>Stora företag, snittet för antalet anställda/företag är högst i Stockholm. </a:t>
            </a:r>
            <a:br>
              <a:rPr lang="sv-SE" sz="1600" dirty="0" smtClean="0">
                <a:solidFill>
                  <a:schemeClr val="bg1"/>
                </a:solidFill>
                <a:latin typeface="Stockholm Type Regular" pitchFamily="50" charset="0"/>
              </a:rPr>
            </a:br>
            <a:endParaRPr lang="sv-SE" sz="1600" dirty="0" smtClean="0">
              <a:solidFill>
                <a:schemeClr val="bg1"/>
              </a:solidFill>
              <a:latin typeface="Stockholm Type Regular" pitchFamily="50" charset="0"/>
            </a:endParaRPr>
          </a:p>
          <a:p>
            <a:r>
              <a:rPr lang="sv-SE" sz="1600" dirty="0" smtClean="0">
                <a:solidFill>
                  <a:schemeClr val="bg1"/>
                </a:solidFill>
                <a:latin typeface="Stockholm Type Regular" pitchFamily="50" charset="0"/>
              </a:rPr>
              <a:t>8 branschnäringar med potential att växa. </a:t>
            </a:r>
            <a:br>
              <a:rPr lang="sv-SE" sz="1600" dirty="0" smtClean="0">
                <a:solidFill>
                  <a:schemeClr val="bg1"/>
                </a:solidFill>
                <a:latin typeface="Stockholm Type Regular" pitchFamily="50" charset="0"/>
              </a:rPr>
            </a:br>
            <a:endParaRPr lang="sv-SE" sz="1600" dirty="0" smtClean="0">
              <a:solidFill>
                <a:schemeClr val="bg1"/>
              </a:solidFill>
              <a:latin typeface="Stockholm Type Regular" pitchFamily="50" charset="0"/>
            </a:endParaRPr>
          </a:p>
          <a:p>
            <a:r>
              <a:rPr lang="sv-SE" sz="1600" dirty="0" smtClean="0">
                <a:solidFill>
                  <a:schemeClr val="bg1"/>
                </a:solidFill>
                <a:latin typeface="Stockholm Type Regular" pitchFamily="50" charset="0"/>
              </a:rPr>
              <a:t>Samtliga av de 20 starkast växande företagen i stadsdel Rinkeby-Kista är lokaliserade i Kista. 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4294967295"/>
          </p:nvPr>
        </p:nvSpPr>
        <p:spPr>
          <a:xfrm>
            <a:off x="5474892" y="693900"/>
            <a:ext cx="3034664" cy="3967703"/>
          </a:xfrm>
        </p:spPr>
        <p:txBody>
          <a:bodyPr>
            <a:normAutofit fontScale="70000" lnSpcReduction="20000"/>
          </a:bodyPr>
          <a:lstStyle/>
          <a:p>
            <a:r>
              <a:rPr lang="sv-SE" sz="2300" dirty="0">
                <a:solidFill>
                  <a:schemeClr val="bg1"/>
                </a:solidFill>
                <a:latin typeface="Stockholm Type Regular" pitchFamily="50" charset="0"/>
              </a:rPr>
              <a:t>Rinkeby har en av stadens lägsta arbetsplatskvoter med stor arbetsplatsutpendling till Kista och närliggande kommuner. </a:t>
            </a:r>
            <a:br>
              <a:rPr lang="sv-SE" sz="2300" dirty="0">
                <a:solidFill>
                  <a:schemeClr val="bg1"/>
                </a:solidFill>
                <a:latin typeface="Stockholm Type Regular" pitchFamily="50" charset="0"/>
              </a:rPr>
            </a:br>
            <a:endParaRPr lang="sv-SE" sz="2300" dirty="0">
              <a:solidFill>
                <a:schemeClr val="bg1"/>
              </a:solidFill>
              <a:latin typeface="Stockholm Type Regular" pitchFamily="50" charset="0"/>
            </a:endParaRPr>
          </a:p>
          <a:p>
            <a:r>
              <a:rPr lang="sv-SE" sz="2300" dirty="0">
                <a:solidFill>
                  <a:schemeClr val="bg1"/>
                </a:solidFill>
                <a:latin typeface="Stockholm Type Regular" pitchFamily="50" charset="0"/>
              </a:rPr>
              <a:t>Rinkeby är enda stadsdelen som saknar branschnäring med potential att växa. </a:t>
            </a:r>
            <a:br>
              <a:rPr lang="sv-SE" sz="2300" dirty="0">
                <a:solidFill>
                  <a:schemeClr val="bg1"/>
                </a:solidFill>
                <a:latin typeface="Stockholm Type Regular" pitchFamily="50" charset="0"/>
              </a:rPr>
            </a:br>
            <a:endParaRPr lang="sv-SE" sz="2300" dirty="0">
              <a:solidFill>
                <a:schemeClr val="bg1"/>
              </a:solidFill>
              <a:latin typeface="Stockholm Type Regular" pitchFamily="50" charset="0"/>
            </a:endParaRPr>
          </a:p>
          <a:p>
            <a:r>
              <a:rPr lang="sv-SE" sz="2300" dirty="0">
                <a:solidFill>
                  <a:schemeClr val="bg1"/>
                </a:solidFill>
                <a:latin typeface="Stockholm Type Regular" pitchFamily="50" charset="0"/>
              </a:rPr>
              <a:t>Andelen förvärvsarbetande ökade med 7% under perioden 2008-2017. </a:t>
            </a:r>
            <a:br>
              <a:rPr lang="sv-SE" sz="2300" dirty="0">
                <a:solidFill>
                  <a:schemeClr val="bg1"/>
                </a:solidFill>
                <a:latin typeface="Stockholm Type Regular" pitchFamily="50" charset="0"/>
              </a:rPr>
            </a:br>
            <a:endParaRPr lang="sv-SE" sz="2300" dirty="0">
              <a:solidFill>
                <a:schemeClr val="bg1"/>
              </a:solidFill>
              <a:latin typeface="Stockholm Type Regular" pitchFamily="50" charset="0"/>
            </a:endParaRPr>
          </a:p>
          <a:p>
            <a:r>
              <a:rPr lang="sv-SE" sz="2300" dirty="0">
                <a:solidFill>
                  <a:schemeClr val="bg1"/>
                </a:solidFill>
                <a:latin typeface="Stockholm Type Regular" pitchFamily="50" charset="0"/>
              </a:rPr>
              <a:t>Andelen förvärvsarbetande var 2016 52% (snitt staden 79%). 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1149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42D259-ACB8-4FD1-AC0F-9CAC8F5E07E0}" type="datetimeFigureOut">
              <a:rPr kumimoji="0" lang="sv-SE" sz="6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2019-10-31</a:t>
            </a:fld>
            <a:endParaRPr kumimoji="0" lang="sv-SE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7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Källa: Digital Insikt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9B0E5-37D7-412E-A162-6A236BADC197}" type="slidenum">
              <a:rPr kumimoji="0" lang="sv-SE" sz="6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sv-SE" sz="67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37" y="109056"/>
            <a:ext cx="8342180" cy="463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8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Ambitioner och strategier för förändring</a:t>
            </a:r>
            <a:endParaRPr lang="sv-SE" dirty="0"/>
          </a:p>
        </p:txBody>
      </p:sp>
      <p:sp>
        <p:nvSpPr>
          <p:cNvPr id="2" name="Platshållare för tex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93500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innehåll 2"/>
          <p:cNvSpPr>
            <a:spLocks noGrp="1"/>
          </p:cNvSpPr>
          <p:nvPr>
            <p:ph idx="1"/>
          </p:nvPr>
        </p:nvSpPr>
        <p:spPr>
          <a:xfrm>
            <a:off x="460375" y="444138"/>
            <a:ext cx="8229600" cy="4101736"/>
          </a:xfrm>
        </p:spPr>
        <p:txBody>
          <a:bodyPr/>
          <a:lstStyle/>
          <a:p>
            <a:pPr lvl="0"/>
            <a:r>
              <a:rPr lang="sv-SE" sz="2000" b="1" dirty="0" smtClean="0"/>
              <a:t>Ökat </a:t>
            </a:r>
            <a:r>
              <a:rPr lang="sv-SE" sz="2000" b="1" dirty="0"/>
              <a:t>fokus på näringslivsperspektivet i hela staden</a:t>
            </a:r>
            <a:r>
              <a:rPr lang="sv-SE" b="1" dirty="0"/>
              <a:t> </a:t>
            </a:r>
          </a:p>
          <a:p>
            <a:pPr lvl="2"/>
            <a:r>
              <a:rPr lang="sv-SE" sz="1600" dirty="0"/>
              <a:t>oavsett funktion </a:t>
            </a:r>
            <a:r>
              <a:rPr lang="sv-SE" sz="1600" dirty="0" smtClean="0"/>
              <a:t>– vi måste utgå från ett stadsövergripande perspektiv</a:t>
            </a:r>
            <a:endParaRPr lang="sv-SE" sz="1600" dirty="0"/>
          </a:p>
          <a:p>
            <a:pPr lvl="2"/>
            <a:r>
              <a:rPr lang="sv-SE" sz="1600" dirty="0"/>
              <a:t>i all </a:t>
            </a:r>
            <a:r>
              <a:rPr lang="sv-SE" sz="1600" dirty="0" smtClean="0"/>
              <a:t>stadsutveckling</a:t>
            </a:r>
            <a:endParaRPr lang="sv-SE" sz="1600" dirty="0"/>
          </a:p>
          <a:p>
            <a:pPr lvl="0"/>
            <a:endParaRPr lang="sv-SE" dirty="0" smtClean="0"/>
          </a:p>
          <a:p>
            <a:pPr lvl="0"/>
            <a:r>
              <a:rPr lang="sv-SE" sz="2000" b="1" dirty="0" smtClean="0"/>
              <a:t>Gemensam </a:t>
            </a:r>
            <a:r>
              <a:rPr lang="sv-SE" sz="2000" b="1" dirty="0"/>
              <a:t>riktning och gemensam plattform för hela </a:t>
            </a:r>
            <a:r>
              <a:rPr lang="sv-SE" sz="2000" b="1" dirty="0" smtClean="0"/>
              <a:t>kommunkoncernen  </a:t>
            </a:r>
          </a:p>
          <a:p>
            <a:pPr lvl="2"/>
            <a:r>
              <a:rPr lang="sv-SE" sz="1600" dirty="0" smtClean="0"/>
              <a:t>tydligare ansvarsfördelning</a:t>
            </a:r>
          </a:p>
          <a:p>
            <a:pPr lvl="2"/>
            <a:r>
              <a:rPr lang="sv-SE" sz="1600" dirty="0" smtClean="0"/>
              <a:t>förbättrade </a:t>
            </a:r>
            <a:r>
              <a:rPr lang="sv-SE" sz="1600" dirty="0"/>
              <a:t>förutsättningar för ökad samordning och samverkan </a:t>
            </a:r>
          </a:p>
          <a:p>
            <a:endParaRPr lang="sv-SE" dirty="0"/>
          </a:p>
          <a:p>
            <a:r>
              <a:rPr lang="sv-SE" sz="2000" b="1" dirty="0" smtClean="0"/>
              <a:t>Vi behöver ha en beredskap för en konjunkturavmattning </a:t>
            </a:r>
          </a:p>
          <a:p>
            <a:r>
              <a:rPr lang="sv-SE" sz="1600" dirty="0" smtClean="0"/>
              <a:t>– stadens näringslivsarbete behöver ytterligare vässas till</a:t>
            </a: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100166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412080" y="216368"/>
            <a:ext cx="6733630" cy="835466"/>
          </a:xfrm>
        </p:spPr>
        <p:txBody>
          <a:bodyPr/>
          <a:lstStyle/>
          <a:p>
            <a:r>
              <a:rPr lang="sv-SE" dirty="0" smtClean="0"/>
              <a:t>Fokus stadens strategiska näringslivsarbete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Rektangel med rundade hörn 4"/>
          <p:cNvSpPr/>
          <p:nvPr/>
        </p:nvSpPr>
        <p:spPr>
          <a:xfrm>
            <a:off x="783771" y="1923678"/>
            <a:ext cx="2417217" cy="1281076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ockholm Type Bold" pitchFamily="50" charset="0"/>
                <a:ea typeface="+mn-ea"/>
                <a:cs typeface="+mn-cs"/>
              </a:rPr>
              <a:t>Näringslivspolicy</a:t>
            </a:r>
          </a:p>
        </p:txBody>
      </p:sp>
      <p:sp>
        <p:nvSpPr>
          <p:cNvPr id="6" name="Rektangel med rundade hörn 5"/>
          <p:cNvSpPr/>
          <p:nvPr/>
        </p:nvSpPr>
        <p:spPr>
          <a:xfrm>
            <a:off x="3359846" y="1914270"/>
            <a:ext cx="2525486" cy="122011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ockholm Type Bold" pitchFamily="50" charset="0"/>
                <a:ea typeface="+mn-ea"/>
                <a:cs typeface="+mn-cs"/>
              </a:rPr>
              <a:t>Myndighetsutövning</a:t>
            </a:r>
          </a:p>
        </p:txBody>
      </p:sp>
      <p:sp>
        <p:nvSpPr>
          <p:cNvPr id="7" name="Rektangel med rundade hörn 6"/>
          <p:cNvSpPr/>
          <p:nvPr/>
        </p:nvSpPr>
        <p:spPr>
          <a:xfrm>
            <a:off x="6044190" y="1923678"/>
            <a:ext cx="2446667" cy="120130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ockholm Type Bold" pitchFamily="50" charset="0"/>
                <a:ea typeface="+mn-ea"/>
                <a:cs typeface="+mn-cs"/>
              </a:rPr>
              <a:t>Etableringskedja</a:t>
            </a:r>
          </a:p>
        </p:txBody>
      </p:sp>
    </p:spTree>
    <p:extLst>
      <p:ext uri="{BB962C8B-B14F-4D97-AF65-F5344CB8AC3E}">
        <p14:creationId xmlns:p14="http://schemas.microsoft.com/office/powerpoint/2010/main" val="15046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412081" y="508845"/>
            <a:ext cx="6319837" cy="835466"/>
          </a:xfrm>
        </p:spPr>
        <p:txBody>
          <a:bodyPr/>
          <a:lstStyle/>
          <a:p>
            <a:r>
              <a:rPr lang="sv-SE" sz="2400" dirty="0" smtClean="0"/>
              <a:t>Näringslivspolicyns fyra fokusområden</a:t>
            </a: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Fyra utvalda fokusområden har definierats där staden behöver stärka sitt näringslivsarbete. Fokusområdena är valda utifrån att insatser här </a:t>
            </a:r>
            <a:r>
              <a:rPr lang="sv-SE" b="1" dirty="0" smtClean="0"/>
              <a:t>bedöms göra största nytta, få bäst effekt och att näringslivsperspektivet behöver förstärkas inom dessa områden.</a:t>
            </a:r>
          </a:p>
          <a:p>
            <a:endParaRPr lang="sv-SE" dirty="0" smtClean="0"/>
          </a:p>
          <a:p>
            <a:pPr lvl="0"/>
            <a:r>
              <a:rPr lang="sv-SE" dirty="0" smtClean="0"/>
              <a:t>Stimulera tillväxt och företagsamhet</a:t>
            </a:r>
          </a:p>
          <a:p>
            <a:pPr lvl="0"/>
            <a:r>
              <a:rPr lang="sv-SE" dirty="0" smtClean="0"/>
              <a:t>Förbättrad service, tillgänglighet och myndighetsutövning</a:t>
            </a:r>
          </a:p>
          <a:p>
            <a:pPr lvl="0"/>
            <a:r>
              <a:rPr lang="sv-SE" dirty="0" smtClean="0"/>
              <a:t>Attraktivare miljöer och bättre framkomlighet</a:t>
            </a:r>
          </a:p>
          <a:p>
            <a:pPr lvl="0"/>
            <a:r>
              <a:rPr lang="sv-SE" dirty="0" smtClean="0"/>
              <a:t>Ökad tillgång till arbetskraft med relevant kompetens 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111976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14749" y="332101"/>
            <a:ext cx="6279666" cy="1123637"/>
          </a:xfrm>
        </p:spPr>
        <p:txBody>
          <a:bodyPr/>
          <a:lstStyle/>
          <a:p>
            <a:r>
              <a:rPr lang="sv-SE" sz="3000" dirty="0" smtClean="0"/>
              <a:t>Sveriges bästa företagsklimat 2025</a:t>
            </a:r>
            <a:endParaRPr lang="sv-SE" sz="3000" dirty="0"/>
          </a:p>
        </p:txBody>
      </p:sp>
    </p:spTree>
    <p:extLst>
      <p:ext uri="{BB962C8B-B14F-4D97-AF65-F5344CB8AC3E}">
        <p14:creationId xmlns:p14="http://schemas.microsoft.com/office/powerpoint/2010/main" val="34227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Stockholm Business Alliance</a:t>
            </a:r>
            <a:endParaRPr lang="en-US" dirty="0"/>
          </a:p>
        </p:txBody>
      </p:sp>
      <p:sp>
        <p:nvSpPr>
          <p:cNvPr id="5" name="textruta 4"/>
          <p:cNvSpPr txBox="1"/>
          <p:nvPr/>
        </p:nvSpPr>
        <p:spPr>
          <a:xfrm>
            <a:off x="2681074" y="1607050"/>
            <a:ext cx="590550" cy="14287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sv-SE" sz="500" b="1" dirty="0">
                <a:latin typeface="+mn-lt"/>
              </a:rPr>
              <a:t>Ludvika</a:t>
            </a:r>
            <a:endParaRPr lang="sv-SE" sz="500" b="1" dirty="0" smtClean="0">
              <a:latin typeface="+mn-lt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4639425" y="903416"/>
            <a:ext cx="590550" cy="14287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sv-SE" sz="500" b="1" dirty="0" smtClean="0">
                <a:latin typeface="+mn-lt"/>
              </a:rPr>
              <a:t>Gävle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5199097" y="1915563"/>
            <a:ext cx="590550" cy="14287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sv-SE" sz="500" b="1" dirty="0" smtClean="0">
                <a:latin typeface="+mn-lt"/>
              </a:rPr>
              <a:t>Uppsala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4186101" y="2437938"/>
            <a:ext cx="590550" cy="14287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sv-SE" sz="500" b="1" dirty="0" smtClean="0">
                <a:latin typeface="+mn-lt"/>
              </a:rPr>
              <a:t>Västerås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4190904" y="2922673"/>
            <a:ext cx="590550" cy="14287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sv-SE" sz="500" b="1" dirty="0" smtClean="0">
                <a:latin typeface="+mn-lt"/>
              </a:rPr>
              <a:t>Eskilstuna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3045585" y="2959907"/>
            <a:ext cx="590550" cy="14287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sv-SE" sz="500" b="1" dirty="0" smtClean="0">
                <a:latin typeface="+mn-lt"/>
              </a:rPr>
              <a:t>Örebro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4179402" y="4225317"/>
            <a:ext cx="590550" cy="14287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sv-SE" sz="500" b="1" smtClean="0">
                <a:latin typeface="+mn-lt"/>
              </a:rPr>
              <a:t>Norrköping</a:t>
            </a:r>
            <a:endParaRPr lang="sv-SE" sz="500" b="1" dirty="0" smtClean="0">
              <a:latin typeface="+mn-lt"/>
            </a:endParaRPr>
          </a:p>
        </p:txBody>
      </p:sp>
      <p:sp>
        <p:nvSpPr>
          <p:cNvPr id="12" name="textruta 11"/>
          <p:cNvSpPr txBox="1"/>
          <p:nvPr/>
        </p:nvSpPr>
        <p:spPr>
          <a:xfrm>
            <a:off x="5639547" y="2809862"/>
            <a:ext cx="590550" cy="14287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sv-SE" sz="700" b="1" dirty="0" smtClean="0">
                <a:latin typeface="+mn-lt"/>
              </a:rPr>
              <a:t>Stockholm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3439348" y="4553282"/>
            <a:ext cx="590550" cy="14287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sv-SE" sz="500" b="1" smtClean="0">
                <a:latin typeface="+mn-lt"/>
              </a:rPr>
              <a:t>Linköping</a:t>
            </a:r>
            <a:endParaRPr lang="sv-SE" sz="500" b="1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833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414750" y="332102"/>
            <a:ext cx="7168898" cy="1123637"/>
          </a:xfrm>
        </p:spPr>
        <p:txBody>
          <a:bodyPr/>
          <a:lstStyle/>
          <a:p>
            <a:r>
              <a:rPr lang="sv-SE" dirty="0" smtClean="0"/>
              <a:t>En stad med en mycket stark utgångspunkt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21245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\\ad.stockholm.se\cli-sd\cc2sd004\004327\Privatresor\Presentationer\Presentationer BANK 2014\Bildspel\119werner_nystrand-stockholm_city_hall-3114.jpg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7" b="1582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Bildobjekt 6"/>
          <p:cNvPicPr>
            <a:picLocks noChangeAspect="1"/>
          </p:cNvPicPr>
          <p:nvPr/>
        </p:nvPicPr>
        <p:blipFill>
          <a:blip r:embed="rId5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76" y="324680"/>
            <a:ext cx="1819024" cy="445542"/>
          </a:xfrm>
          <a:prstGeom prst="rect">
            <a:avLst/>
          </a:prstGeom>
        </p:spPr>
      </p:pic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2847081" y="917760"/>
            <a:ext cx="8322642" cy="727828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Stockholm </a:t>
            </a:r>
            <a:r>
              <a:rPr lang="en-GB" dirty="0" err="1" smtClean="0">
                <a:solidFill>
                  <a:schemeClr val="bg1"/>
                </a:solidFill>
              </a:rPr>
              <a:t>i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ett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globalt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perspektiv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27" name="Ellips 26"/>
          <p:cNvSpPr/>
          <p:nvPr/>
        </p:nvSpPr>
        <p:spPr>
          <a:xfrm>
            <a:off x="402167" y="2217656"/>
            <a:ext cx="2089151" cy="2089763"/>
          </a:xfrm>
          <a:prstGeom prst="ellipse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89" normalizeH="0" baseline="0" noProof="0" dirty="0">
                <a:ln>
                  <a:noFill/>
                </a:ln>
                <a:solidFill>
                  <a:srgbClr val="C40064"/>
                </a:solidFill>
                <a:effectLst/>
                <a:uLnTx/>
                <a:uFillTx/>
                <a:latin typeface="Futura Std Book"/>
                <a:ea typeface="+mn-ea"/>
                <a:cs typeface="+mn-cs"/>
              </a:rPr>
              <a:t>1.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 Std Book"/>
              <a:ea typeface="+mn-ea"/>
              <a:cs typeface="+mn-cs"/>
            </a:endParaRPr>
          </a:p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-8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n-ea"/>
                <a:cs typeface="+mn-cs"/>
              </a:rPr>
              <a:t>Business hub</a:t>
            </a:r>
          </a:p>
        </p:txBody>
      </p:sp>
      <p:sp>
        <p:nvSpPr>
          <p:cNvPr id="28" name="Ellips 27"/>
          <p:cNvSpPr/>
          <p:nvPr/>
        </p:nvSpPr>
        <p:spPr>
          <a:xfrm>
            <a:off x="3553884" y="2215539"/>
            <a:ext cx="2089151" cy="2089763"/>
          </a:xfrm>
          <a:prstGeom prst="ellipse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89" normalizeH="0" baseline="0" noProof="0" dirty="0">
                <a:ln>
                  <a:noFill/>
                </a:ln>
                <a:solidFill>
                  <a:srgbClr val="C40064"/>
                </a:solidFill>
                <a:effectLst/>
                <a:uLnTx/>
                <a:uFillTx/>
                <a:latin typeface="Futura Std Book"/>
                <a:ea typeface="+mn-ea"/>
                <a:cs typeface="+mn-cs"/>
              </a:rPr>
              <a:t>2.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 Std Book"/>
              <a:ea typeface="+mn-ea"/>
              <a:cs typeface="+mn-cs"/>
            </a:endParaRPr>
          </a:p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-8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n-ea"/>
                <a:cs typeface="+mn-cs"/>
              </a:rPr>
              <a:t>Sustainable growth</a:t>
            </a:r>
          </a:p>
        </p:txBody>
      </p:sp>
      <p:sp>
        <p:nvSpPr>
          <p:cNvPr id="30" name="Ellips 29"/>
          <p:cNvSpPr/>
          <p:nvPr/>
        </p:nvSpPr>
        <p:spPr>
          <a:xfrm>
            <a:off x="6705600" y="2213423"/>
            <a:ext cx="2089151" cy="2089763"/>
          </a:xfrm>
          <a:prstGeom prst="ellipse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89" normalizeH="0" baseline="0" noProof="0" dirty="0">
                <a:ln>
                  <a:noFill/>
                </a:ln>
                <a:solidFill>
                  <a:srgbClr val="C40064"/>
                </a:solidFill>
                <a:effectLst/>
                <a:uLnTx/>
                <a:uFillTx/>
                <a:latin typeface="Futura Std Book"/>
                <a:ea typeface="+mn-ea"/>
                <a:cs typeface="+mn-cs"/>
              </a:rPr>
              <a:t>3.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 Std Book"/>
              <a:ea typeface="+mn-ea"/>
              <a:cs typeface="+mn-cs"/>
            </a:endParaRPr>
          </a:p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-8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n-ea"/>
                <a:cs typeface="+mn-cs"/>
              </a:rPr>
              <a:t>Technology hub</a:t>
            </a:r>
          </a:p>
        </p:txBody>
      </p:sp>
    </p:spTree>
    <p:extLst>
      <p:ext uri="{BB962C8B-B14F-4D97-AF65-F5344CB8AC3E}">
        <p14:creationId xmlns:p14="http://schemas.microsoft.com/office/powerpoint/2010/main" val="270495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/>
          <p:cNvPicPr>
            <a:picLocks noChangeAspect="1"/>
          </p:cNvPicPr>
          <p:nvPr/>
        </p:nvPicPr>
        <p:blipFill rotWithShape="1">
          <a:blip r:embed="rId3" cstate="hqprint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86" b="986"/>
          <a:stretch/>
        </p:blipFill>
        <p:spPr>
          <a:xfrm>
            <a:off x="-3511" y="-2234"/>
            <a:ext cx="9241640" cy="5198422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282389" y="1385851"/>
            <a:ext cx="1653688" cy="3401303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Std Book"/>
              <a:ea typeface="+mn-ea"/>
              <a:cs typeface="+mn-cs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4334933" y="6231467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20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Oval 33"/>
          <p:cNvSpPr>
            <a:spLocks noChangeAspect="1"/>
          </p:cNvSpPr>
          <p:nvPr/>
        </p:nvSpPr>
        <p:spPr>
          <a:xfrm>
            <a:off x="4806425" y="1899914"/>
            <a:ext cx="175863" cy="1758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Std Book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4846179" y="1786875"/>
            <a:ext cx="170794" cy="2581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Book" charset="0"/>
                <a:ea typeface="Futura Book" charset="0"/>
                <a:cs typeface="Futura Book" charset="0"/>
              </a:rPr>
              <a:t>10</a:t>
            </a:r>
          </a:p>
        </p:txBody>
      </p:sp>
      <p:sp>
        <p:nvSpPr>
          <p:cNvPr id="17" name="Oval 33"/>
          <p:cNvSpPr>
            <a:spLocks noChangeAspect="1"/>
          </p:cNvSpPr>
          <p:nvPr/>
        </p:nvSpPr>
        <p:spPr>
          <a:xfrm>
            <a:off x="2711699" y="2470528"/>
            <a:ext cx="175863" cy="17586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Std Book"/>
              <a:ea typeface="+mn-ea"/>
              <a:cs typeface="+mn-cs"/>
            </a:endParaRPr>
          </a:p>
        </p:txBody>
      </p:sp>
      <p:sp>
        <p:nvSpPr>
          <p:cNvPr id="18" name="textruta 17"/>
          <p:cNvSpPr txBox="1"/>
          <p:nvPr/>
        </p:nvSpPr>
        <p:spPr>
          <a:xfrm>
            <a:off x="2763862" y="2350713"/>
            <a:ext cx="207170" cy="2545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Book" charset="0"/>
                <a:ea typeface="Futura Book" charset="0"/>
                <a:cs typeface="Futura Book" charset="0"/>
              </a:rPr>
              <a:t>4</a:t>
            </a:r>
            <a:endParaRPr kumimoji="0" lang="sv-SE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Book" charset="0"/>
              <a:ea typeface="Futura Book" charset="0"/>
              <a:cs typeface="Futura Book" charset="0"/>
            </a:endParaRPr>
          </a:p>
        </p:txBody>
      </p:sp>
      <p:sp>
        <p:nvSpPr>
          <p:cNvPr id="19" name="Oval 33"/>
          <p:cNvSpPr>
            <a:spLocks noChangeAspect="1"/>
          </p:cNvSpPr>
          <p:nvPr/>
        </p:nvSpPr>
        <p:spPr>
          <a:xfrm>
            <a:off x="7610638" y="2608663"/>
            <a:ext cx="175863" cy="17586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Std Book"/>
              <a:ea typeface="+mn-ea"/>
              <a:cs typeface="+mn-cs"/>
            </a:endParaRPr>
          </a:p>
        </p:txBody>
      </p:sp>
      <p:sp>
        <p:nvSpPr>
          <p:cNvPr id="20" name="textruta 19"/>
          <p:cNvSpPr txBox="1"/>
          <p:nvPr/>
        </p:nvSpPr>
        <p:spPr>
          <a:xfrm>
            <a:off x="7654575" y="2496673"/>
            <a:ext cx="207170" cy="2545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Book" charset="0"/>
                <a:ea typeface="Futura Book" charset="0"/>
                <a:cs typeface="Futura Book" charset="0"/>
              </a:rPr>
              <a:t>12</a:t>
            </a:r>
          </a:p>
        </p:txBody>
      </p:sp>
      <p:sp>
        <p:nvSpPr>
          <p:cNvPr id="21" name="Oval 33"/>
          <p:cNvSpPr>
            <a:spLocks noChangeAspect="1"/>
          </p:cNvSpPr>
          <p:nvPr/>
        </p:nvSpPr>
        <p:spPr>
          <a:xfrm>
            <a:off x="6863743" y="3416996"/>
            <a:ext cx="175863" cy="17586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Std Book"/>
              <a:ea typeface="+mn-ea"/>
              <a:cs typeface="+mn-cs"/>
            </a:endParaRPr>
          </a:p>
        </p:txBody>
      </p:sp>
      <p:sp>
        <p:nvSpPr>
          <p:cNvPr id="22" name="textruta 21"/>
          <p:cNvSpPr txBox="1"/>
          <p:nvPr/>
        </p:nvSpPr>
        <p:spPr>
          <a:xfrm>
            <a:off x="6899551" y="3304053"/>
            <a:ext cx="207170" cy="2545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Book" charset="0"/>
                <a:ea typeface="Futura Book" charset="0"/>
                <a:cs typeface="Futura Book" charset="0"/>
              </a:rPr>
              <a:t>14</a:t>
            </a:r>
          </a:p>
        </p:txBody>
      </p:sp>
      <p:sp>
        <p:nvSpPr>
          <p:cNvPr id="23" name="Oval 33"/>
          <p:cNvSpPr>
            <a:spLocks noChangeAspect="1"/>
          </p:cNvSpPr>
          <p:nvPr/>
        </p:nvSpPr>
        <p:spPr>
          <a:xfrm>
            <a:off x="4320364" y="2039479"/>
            <a:ext cx="175863" cy="17586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Std Book"/>
              <a:ea typeface="+mn-ea"/>
              <a:cs typeface="+mn-cs"/>
            </a:endParaRPr>
          </a:p>
        </p:txBody>
      </p:sp>
      <p:sp>
        <p:nvSpPr>
          <p:cNvPr id="24" name="textruta 23"/>
          <p:cNvSpPr txBox="1"/>
          <p:nvPr/>
        </p:nvSpPr>
        <p:spPr>
          <a:xfrm>
            <a:off x="4384522" y="1927489"/>
            <a:ext cx="207170" cy="2545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Book" charset="0"/>
                <a:ea typeface="Futura Book" charset="0"/>
                <a:cs typeface="Futura Book" charset="0"/>
              </a:rPr>
              <a:t>2</a:t>
            </a:r>
            <a:endParaRPr kumimoji="0" lang="sv-SE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Book" charset="0"/>
              <a:ea typeface="Futura Book" charset="0"/>
              <a:cs typeface="Futura Book" charset="0"/>
            </a:endParaRPr>
          </a:p>
        </p:txBody>
      </p:sp>
      <p:sp>
        <p:nvSpPr>
          <p:cNvPr id="25" name="Oval 33"/>
          <p:cNvSpPr>
            <a:spLocks noChangeAspect="1"/>
          </p:cNvSpPr>
          <p:nvPr/>
        </p:nvSpPr>
        <p:spPr>
          <a:xfrm>
            <a:off x="7099592" y="2491711"/>
            <a:ext cx="175863" cy="17586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Std Book"/>
              <a:ea typeface="+mn-ea"/>
              <a:cs typeface="+mn-cs"/>
            </a:endParaRPr>
          </a:p>
        </p:txBody>
      </p:sp>
      <p:sp>
        <p:nvSpPr>
          <p:cNvPr id="26" name="textruta 25"/>
          <p:cNvSpPr txBox="1"/>
          <p:nvPr/>
        </p:nvSpPr>
        <p:spPr>
          <a:xfrm>
            <a:off x="7152993" y="2379721"/>
            <a:ext cx="207170" cy="2545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Book" charset="0"/>
                <a:ea typeface="Futura Book" charset="0"/>
                <a:cs typeface="Futura Book" charset="0"/>
              </a:rPr>
              <a:t>5</a:t>
            </a:r>
            <a:endParaRPr kumimoji="0" lang="sv-SE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Book" charset="0"/>
              <a:ea typeface="Futura Book" charset="0"/>
              <a:cs typeface="Futura Book" charset="0"/>
            </a:endParaRPr>
          </a:p>
        </p:txBody>
      </p:sp>
      <p:sp>
        <p:nvSpPr>
          <p:cNvPr id="27" name="Oval 33"/>
          <p:cNvSpPr>
            <a:spLocks noChangeAspect="1"/>
          </p:cNvSpPr>
          <p:nvPr/>
        </p:nvSpPr>
        <p:spPr>
          <a:xfrm>
            <a:off x="4320364" y="2255663"/>
            <a:ext cx="175863" cy="17586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Std Book"/>
              <a:ea typeface="+mn-ea"/>
              <a:cs typeface="+mn-cs"/>
            </a:endParaRPr>
          </a:p>
        </p:txBody>
      </p:sp>
      <p:sp>
        <p:nvSpPr>
          <p:cNvPr id="28" name="textruta 27"/>
          <p:cNvSpPr txBox="1"/>
          <p:nvPr/>
        </p:nvSpPr>
        <p:spPr>
          <a:xfrm>
            <a:off x="4395280" y="2143673"/>
            <a:ext cx="207170" cy="2545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Book" charset="0"/>
                <a:ea typeface="Futura Book" charset="0"/>
                <a:cs typeface="Futura Book" charset="0"/>
              </a:rPr>
              <a:t>7</a:t>
            </a:r>
            <a:endParaRPr kumimoji="0" lang="sv-SE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Book" charset="0"/>
              <a:ea typeface="Futura Book" charset="0"/>
              <a:cs typeface="Futura Book" charset="0"/>
            </a:endParaRPr>
          </a:p>
        </p:txBody>
      </p:sp>
      <p:sp>
        <p:nvSpPr>
          <p:cNvPr id="29" name="Oval 33"/>
          <p:cNvSpPr>
            <a:spLocks noChangeAspect="1"/>
          </p:cNvSpPr>
          <p:nvPr/>
        </p:nvSpPr>
        <p:spPr>
          <a:xfrm>
            <a:off x="6161521" y="3034160"/>
            <a:ext cx="175863" cy="17586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Std Book"/>
              <a:ea typeface="+mn-ea"/>
              <a:cs typeface="+mn-cs"/>
            </a:endParaRPr>
          </a:p>
        </p:txBody>
      </p:sp>
      <p:sp>
        <p:nvSpPr>
          <p:cNvPr id="30" name="textruta 29"/>
          <p:cNvSpPr txBox="1"/>
          <p:nvPr/>
        </p:nvSpPr>
        <p:spPr>
          <a:xfrm>
            <a:off x="6204163" y="2922171"/>
            <a:ext cx="207170" cy="2545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Book" charset="0"/>
                <a:ea typeface="Futura Book" charset="0"/>
                <a:cs typeface="Futura Book" charset="0"/>
              </a:rPr>
              <a:t>11</a:t>
            </a:r>
          </a:p>
        </p:txBody>
      </p:sp>
      <p:sp>
        <p:nvSpPr>
          <p:cNvPr id="31" name="Oval 33"/>
          <p:cNvSpPr>
            <a:spLocks noChangeAspect="1"/>
          </p:cNvSpPr>
          <p:nvPr/>
        </p:nvSpPr>
        <p:spPr>
          <a:xfrm>
            <a:off x="6716380" y="3163241"/>
            <a:ext cx="175863" cy="17586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Std Book"/>
              <a:ea typeface="+mn-ea"/>
              <a:cs typeface="+mn-cs"/>
            </a:endParaRPr>
          </a:p>
        </p:txBody>
      </p:sp>
      <p:sp>
        <p:nvSpPr>
          <p:cNvPr id="32" name="textruta 31"/>
          <p:cNvSpPr txBox="1"/>
          <p:nvPr/>
        </p:nvSpPr>
        <p:spPr>
          <a:xfrm>
            <a:off x="6758983" y="3057696"/>
            <a:ext cx="207170" cy="2545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Book" charset="0"/>
                <a:ea typeface="Futura Book" charset="0"/>
                <a:cs typeface="Futura Book" charset="0"/>
              </a:rPr>
              <a:t>16</a:t>
            </a:r>
          </a:p>
        </p:txBody>
      </p:sp>
      <p:sp>
        <p:nvSpPr>
          <p:cNvPr id="33" name="Oval 33"/>
          <p:cNvSpPr>
            <a:spLocks noChangeAspect="1"/>
          </p:cNvSpPr>
          <p:nvPr/>
        </p:nvSpPr>
        <p:spPr>
          <a:xfrm>
            <a:off x="2236853" y="2706940"/>
            <a:ext cx="175863" cy="17586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Std Book"/>
              <a:ea typeface="+mn-ea"/>
              <a:cs typeface="+mn-cs"/>
            </a:endParaRPr>
          </a:p>
        </p:txBody>
      </p:sp>
      <p:sp>
        <p:nvSpPr>
          <p:cNvPr id="34" name="textruta 33"/>
          <p:cNvSpPr txBox="1"/>
          <p:nvPr/>
        </p:nvSpPr>
        <p:spPr>
          <a:xfrm>
            <a:off x="2301012" y="2594950"/>
            <a:ext cx="207170" cy="2545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Book" charset="0"/>
                <a:ea typeface="Futura Book" charset="0"/>
                <a:cs typeface="Futura Book" charset="0"/>
              </a:rPr>
              <a:t>9</a:t>
            </a:r>
            <a:endParaRPr kumimoji="0" lang="sv-SE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Book" charset="0"/>
              <a:ea typeface="Futura Book" charset="0"/>
              <a:cs typeface="Futura Book" charset="0"/>
            </a:endParaRPr>
          </a:p>
        </p:txBody>
      </p:sp>
      <p:sp>
        <p:nvSpPr>
          <p:cNvPr id="37" name="Oval 33"/>
          <p:cNvSpPr>
            <a:spLocks noChangeAspect="1"/>
          </p:cNvSpPr>
          <p:nvPr/>
        </p:nvSpPr>
        <p:spPr>
          <a:xfrm>
            <a:off x="6969017" y="2898404"/>
            <a:ext cx="175863" cy="17586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Std Book"/>
              <a:ea typeface="+mn-ea"/>
              <a:cs typeface="+mn-cs"/>
            </a:endParaRPr>
          </a:p>
        </p:txBody>
      </p:sp>
      <p:sp>
        <p:nvSpPr>
          <p:cNvPr id="38" name="textruta 37"/>
          <p:cNvSpPr txBox="1"/>
          <p:nvPr/>
        </p:nvSpPr>
        <p:spPr>
          <a:xfrm>
            <a:off x="7033177" y="2786414"/>
            <a:ext cx="207170" cy="2545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Book" charset="0"/>
                <a:ea typeface="Futura Book" charset="0"/>
                <a:cs typeface="Futura Book" charset="0"/>
              </a:rPr>
              <a:t>3</a:t>
            </a:r>
            <a:endParaRPr kumimoji="0" lang="sv-SE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Book" charset="0"/>
              <a:ea typeface="Futura Book" charset="0"/>
              <a:cs typeface="Futura Book" charset="0"/>
            </a:endParaRPr>
          </a:p>
        </p:txBody>
      </p:sp>
      <p:sp>
        <p:nvSpPr>
          <p:cNvPr id="39" name="Oval 33"/>
          <p:cNvSpPr>
            <a:spLocks noChangeAspect="1"/>
          </p:cNvSpPr>
          <p:nvPr/>
        </p:nvSpPr>
        <p:spPr>
          <a:xfrm>
            <a:off x="7173542" y="2834239"/>
            <a:ext cx="175863" cy="17586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Std Book"/>
              <a:ea typeface="+mn-ea"/>
              <a:cs typeface="+mn-cs"/>
            </a:endParaRPr>
          </a:p>
        </p:txBody>
      </p:sp>
      <p:sp>
        <p:nvSpPr>
          <p:cNvPr id="40" name="textruta 39"/>
          <p:cNvSpPr txBox="1"/>
          <p:nvPr/>
        </p:nvSpPr>
        <p:spPr>
          <a:xfrm>
            <a:off x="7237701" y="2722249"/>
            <a:ext cx="207170" cy="2545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Book" charset="0"/>
                <a:ea typeface="Futura Book" charset="0"/>
                <a:cs typeface="Futura Book" charset="0"/>
              </a:rPr>
              <a:t>8</a:t>
            </a:r>
            <a:endParaRPr kumimoji="0" lang="sv-SE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Book" charset="0"/>
              <a:ea typeface="Futura Book" charset="0"/>
              <a:cs typeface="Futura Book" charset="0"/>
            </a:endParaRPr>
          </a:p>
        </p:txBody>
      </p:sp>
      <p:sp>
        <p:nvSpPr>
          <p:cNvPr id="41" name="Oval 33"/>
          <p:cNvSpPr>
            <a:spLocks noChangeAspect="1"/>
          </p:cNvSpPr>
          <p:nvPr/>
        </p:nvSpPr>
        <p:spPr>
          <a:xfrm>
            <a:off x="4149101" y="2109493"/>
            <a:ext cx="175863" cy="17586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Std Book"/>
              <a:ea typeface="+mn-ea"/>
              <a:cs typeface="+mn-cs"/>
            </a:endParaRPr>
          </a:p>
        </p:txBody>
      </p:sp>
      <p:sp>
        <p:nvSpPr>
          <p:cNvPr id="42" name="textruta 41"/>
          <p:cNvSpPr txBox="1"/>
          <p:nvPr/>
        </p:nvSpPr>
        <p:spPr>
          <a:xfrm>
            <a:off x="4191745" y="1997503"/>
            <a:ext cx="207170" cy="2545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Book" charset="0"/>
                <a:ea typeface="Futura Book" charset="0"/>
                <a:cs typeface="Futura Book" charset="0"/>
              </a:rPr>
              <a:t>17</a:t>
            </a:r>
          </a:p>
        </p:txBody>
      </p:sp>
      <p:sp>
        <p:nvSpPr>
          <p:cNvPr id="43" name="Oval 33"/>
          <p:cNvSpPr>
            <a:spLocks noChangeAspect="1"/>
          </p:cNvSpPr>
          <p:nvPr/>
        </p:nvSpPr>
        <p:spPr>
          <a:xfrm>
            <a:off x="7907627" y="4135246"/>
            <a:ext cx="175863" cy="17586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Std Book"/>
              <a:ea typeface="+mn-ea"/>
              <a:cs typeface="+mn-cs"/>
            </a:endParaRPr>
          </a:p>
        </p:txBody>
      </p:sp>
      <p:sp>
        <p:nvSpPr>
          <p:cNvPr id="44" name="textruta 43"/>
          <p:cNvSpPr txBox="1"/>
          <p:nvPr/>
        </p:nvSpPr>
        <p:spPr>
          <a:xfrm>
            <a:off x="7950270" y="4023256"/>
            <a:ext cx="207170" cy="2545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Book" charset="0"/>
                <a:ea typeface="Futura Book" charset="0"/>
                <a:cs typeface="Futura Book" charset="0"/>
              </a:rPr>
              <a:t>13</a:t>
            </a:r>
          </a:p>
        </p:txBody>
      </p:sp>
      <p:sp>
        <p:nvSpPr>
          <p:cNvPr id="49" name="Oval 33"/>
          <p:cNvSpPr>
            <a:spLocks noChangeAspect="1"/>
          </p:cNvSpPr>
          <p:nvPr/>
        </p:nvSpPr>
        <p:spPr>
          <a:xfrm>
            <a:off x="5265361" y="1979858"/>
            <a:ext cx="175863" cy="17586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Std Book"/>
              <a:ea typeface="+mn-ea"/>
              <a:cs typeface="+mn-cs"/>
            </a:endParaRPr>
          </a:p>
        </p:txBody>
      </p:sp>
      <p:sp>
        <p:nvSpPr>
          <p:cNvPr id="50" name="textruta 49"/>
          <p:cNvSpPr txBox="1"/>
          <p:nvPr/>
        </p:nvSpPr>
        <p:spPr>
          <a:xfrm>
            <a:off x="5308003" y="1867868"/>
            <a:ext cx="207170" cy="2545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Book" charset="0"/>
                <a:ea typeface="Futura Book" charset="0"/>
                <a:cs typeface="Futura Book" charset="0"/>
              </a:rPr>
              <a:t>19</a:t>
            </a:r>
          </a:p>
        </p:txBody>
      </p:sp>
      <p:sp>
        <p:nvSpPr>
          <p:cNvPr id="51" name="Oval 33"/>
          <p:cNvSpPr>
            <a:spLocks noChangeAspect="1"/>
          </p:cNvSpPr>
          <p:nvPr/>
        </p:nvSpPr>
        <p:spPr>
          <a:xfrm>
            <a:off x="2581081" y="2326543"/>
            <a:ext cx="175863" cy="17586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Std Book"/>
              <a:ea typeface="+mn-ea"/>
              <a:cs typeface="+mn-cs"/>
            </a:endParaRPr>
          </a:p>
        </p:txBody>
      </p:sp>
      <p:sp>
        <p:nvSpPr>
          <p:cNvPr id="52" name="textruta 51"/>
          <p:cNvSpPr txBox="1"/>
          <p:nvPr/>
        </p:nvSpPr>
        <p:spPr>
          <a:xfrm>
            <a:off x="2623723" y="2214553"/>
            <a:ext cx="207170" cy="2545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Book" charset="0"/>
                <a:ea typeface="Futura Book" charset="0"/>
                <a:cs typeface="Futura Book" charset="0"/>
              </a:rPr>
              <a:t>18</a:t>
            </a:r>
          </a:p>
        </p:txBody>
      </p:sp>
      <p:sp>
        <p:nvSpPr>
          <p:cNvPr id="55" name="Oval 33"/>
          <p:cNvSpPr>
            <a:spLocks noChangeAspect="1"/>
          </p:cNvSpPr>
          <p:nvPr/>
        </p:nvSpPr>
        <p:spPr>
          <a:xfrm>
            <a:off x="5472530" y="2906861"/>
            <a:ext cx="175863" cy="17586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Std Book"/>
              <a:ea typeface="+mn-ea"/>
              <a:cs typeface="+mn-cs"/>
            </a:endParaRPr>
          </a:p>
        </p:txBody>
      </p:sp>
      <p:sp>
        <p:nvSpPr>
          <p:cNvPr id="56" name="textruta 55"/>
          <p:cNvSpPr txBox="1"/>
          <p:nvPr/>
        </p:nvSpPr>
        <p:spPr>
          <a:xfrm>
            <a:off x="5515174" y="2794872"/>
            <a:ext cx="207170" cy="2545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Book" charset="0"/>
                <a:ea typeface="Futura Book" charset="0"/>
                <a:cs typeface="Futura Book" charset="0"/>
              </a:rPr>
              <a:t>15</a:t>
            </a:r>
          </a:p>
        </p:txBody>
      </p:sp>
      <p:sp>
        <p:nvSpPr>
          <p:cNvPr id="64" name="textruta 63"/>
          <p:cNvSpPr txBox="1"/>
          <p:nvPr/>
        </p:nvSpPr>
        <p:spPr>
          <a:xfrm>
            <a:off x="4702507" y="1709706"/>
            <a:ext cx="207170" cy="2545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Book" charset="0"/>
                <a:ea typeface="Futura Book" charset="0"/>
                <a:cs typeface="Futura Book" charset="0"/>
              </a:rPr>
              <a:t>8</a:t>
            </a:r>
          </a:p>
        </p:txBody>
      </p:sp>
      <p:sp>
        <p:nvSpPr>
          <p:cNvPr id="67" name="Rektangel 66"/>
          <p:cNvSpPr/>
          <p:nvPr/>
        </p:nvSpPr>
        <p:spPr>
          <a:xfrm>
            <a:off x="279377" y="1389057"/>
            <a:ext cx="1656700" cy="232648"/>
          </a:xfrm>
          <a:prstGeom prst="rect">
            <a:avLst/>
          </a:prstGeom>
          <a:solidFill>
            <a:srgbClr val="00206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6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Std Book"/>
              <a:ea typeface="+mn-ea"/>
              <a:cs typeface="+mn-cs"/>
            </a:endParaRPr>
          </a:p>
        </p:txBody>
      </p:sp>
      <p:sp>
        <p:nvSpPr>
          <p:cNvPr id="65" name="textruta 64"/>
          <p:cNvSpPr txBox="1"/>
          <p:nvPr/>
        </p:nvSpPr>
        <p:spPr>
          <a:xfrm>
            <a:off x="207454" y="1468177"/>
            <a:ext cx="443678" cy="33244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Rank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3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4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5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6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7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8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9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1" i="0" u="none" strike="noStrike" kern="1200" cap="none" spc="0" normalizeH="0" baseline="0" noProof="0" dirty="0">
                <a:ln>
                  <a:noFill/>
                </a:ln>
                <a:solidFill>
                  <a:srgbClr val="C40064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10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11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12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13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14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15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16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17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18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19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20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</a:rPr>
              <a:t>…</a:t>
            </a:r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srgbClr val="C4006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29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srgbClr val="C4006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59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srgbClr val="C4006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60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6" name="textruta 65"/>
          <p:cNvSpPr txBox="1"/>
          <p:nvPr/>
        </p:nvSpPr>
        <p:spPr>
          <a:xfrm>
            <a:off x="658026" y="1470642"/>
            <a:ext cx="905788" cy="33244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Global HQ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Tokyo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London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Hong Kong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New York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Beijing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Seoul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Paris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Taipei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Houston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1" i="0" u="none" strike="noStrike" kern="1200" cap="none" spc="0" normalizeH="0" baseline="0" noProof="0" dirty="0">
                <a:ln>
                  <a:noFill/>
                </a:ln>
                <a:solidFill>
                  <a:srgbClr val="C40064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Stockholm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Mumbai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Osaka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Sydney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Singapore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Riyadh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Bangkok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Dublin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Toronto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Moscow</a:t>
            </a:r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Shanghai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C4006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Helsinki</a:t>
            </a:r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srgbClr val="C40064">
                  <a:lumMod val="40000"/>
                  <a:lumOff val="60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srgbClr val="C4006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Copenhagen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srgbClr val="C4006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Oslo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srgbClr val="C40064">
                  <a:lumMod val="40000"/>
                  <a:lumOff val="60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9" name="Rubrik 2"/>
          <p:cNvSpPr txBox="1">
            <a:spLocks/>
          </p:cNvSpPr>
          <p:nvPr/>
        </p:nvSpPr>
        <p:spPr bwMode="auto">
          <a:xfrm>
            <a:off x="1689914" y="926748"/>
            <a:ext cx="5675413" cy="727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ts val="3213"/>
              </a:lnSpc>
              <a:spcBef>
                <a:spcPct val="0"/>
              </a:spcBef>
              <a:spcAft>
                <a:spcPct val="0"/>
              </a:spcAft>
              <a:defRPr sz="2200" b="1" kern="1200" cap="none" spc="-89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Calibri" pitchFamily="34" charset="0"/>
              </a:defRPr>
            </a:lvl5pPr>
            <a:lvl6pPr marL="408157" algn="ctr" rtl="0" eaLnBrk="1" fontAlgn="base" hangingPunct="1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Calibri" pitchFamily="34" charset="0"/>
              </a:defRPr>
            </a:lvl6pPr>
            <a:lvl7pPr marL="816314" algn="ctr" rtl="0" eaLnBrk="1" fontAlgn="base" hangingPunct="1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Calibri" pitchFamily="34" charset="0"/>
              </a:defRPr>
            </a:lvl7pPr>
            <a:lvl8pPr marL="1224472" algn="ctr" rtl="0" eaLnBrk="1" fontAlgn="base" hangingPunct="1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Calibri" pitchFamily="34" charset="0"/>
              </a:defRPr>
            </a:lvl8pPr>
            <a:lvl9pPr marL="1632629" algn="ctr" rtl="0" eaLnBrk="1" fontAlgn="base" hangingPunct="1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198" b="1" i="0" u="none" strike="noStrike" kern="1200" cap="none" spc="-8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j-ea"/>
                <a:cs typeface="+mj-cs"/>
              </a:rPr>
              <a:t>Stockholm ranks no. 10</a:t>
            </a:r>
            <a:br>
              <a:rPr kumimoji="0" lang="sv-SE" sz="2198" b="1" i="0" u="none" strike="noStrike" kern="1200" cap="none" spc="-8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j-ea"/>
                <a:cs typeface="+mj-cs"/>
              </a:rPr>
            </a:br>
            <a:r>
              <a:rPr kumimoji="0" lang="sv-SE" sz="2198" b="1" i="0" u="none" strike="noStrike" kern="1200" cap="none" spc="-89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j-ea"/>
                <a:cs typeface="+mj-cs"/>
              </a:rPr>
              <a:t>c</a:t>
            </a:r>
            <a:r>
              <a:rPr kumimoji="0" lang="sv-SE" sz="2198" b="1" i="0" u="none" strike="noStrike" kern="1200" cap="none" spc="-89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j-ea"/>
                <a:cs typeface="+mj-cs"/>
              </a:rPr>
              <a:t>ities</a:t>
            </a:r>
            <a:r>
              <a:rPr kumimoji="0" lang="sv-SE" sz="2198" b="1" i="0" u="none" strike="noStrike" kern="1200" cap="none" spc="-89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j-ea"/>
                <a:cs typeface="+mj-cs"/>
              </a:rPr>
              <a:t> </a:t>
            </a:r>
            <a:r>
              <a:rPr kumimoji="0" lang="sv-SE" sz="2198" b="1" i="0" u="none" strike="noStrike" kern="1200" cap="none" spc="-89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j-ea"/>
                <a:cs typeface="+mj-cs"/>
              </a:rPr>
              <a:t>with</a:t>
            </a:r>
            <a:r>
              <a:rPr kumimoji="0" lang="sv-SE" sz="2198" b="1" i="0" u="none" strike="noStrike" kern="1200" cap="none" spc="-8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j-ea"/>
                <a:cs typeface="+mj-cs"/>
              </a:rPr>
              <a:t> the </a:t>
            </a:r>
            <a:r>
              <a:rPr kumimoji="0" lang="sv-SE" sz="2198" b="1" i="0" u="none" strike="noStrike" kern="1200" cap="none" spc="-89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j-ea"/>
                <a:cs typeface="+mj-cs"/>
              </a:rPr>
              <a:t>most</a:t>
            </a:r>
            <a:r>
              <a:rPr kumimoji="0" lang="sv-SE" sz="2198" b="1" i="0" u="none" strike="noStrike" kern="1200" cap="none" spc="-8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j-ea"/>
                <a:cs typeface="+mj-cs"/>
              </a:rPr>
              <a:t> </a:t>
            </a:r>
            <a:r>
              <a:rPr kumimoji="0" lang="sv-SE" sz="2198" b="1" i="0" u="none" strike="noStrike" kern="1200" cap="none" spc="-89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j-ea"/>
                <a:cs typeface="+mj-cs"/>
              </a:rPr>
              <a:t>global </a:t>
            </a:r>
            <a:r>
              <a:rPr kumimoji="0" lang="sv-SE" sz="2198" b="1" i="0" u="none" strike="noStrike" kern="1200" cap="none" spc="-89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j-ea"/>
                <a:cs typeface="+mj-cs"/>
              </a:rPr>
              <a:t>HQ’s</a:t>
            </a:r>
            <a:r>
              <a:rPr kumimoji="0" lang="sv-SE" sz="2198" b="1" i="0" u="none" strike="noStrike" kern="1200" cap="none" spc="-8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ea typeface="+mj-ea"/>
                <a:cs typeface="+mj-cs"/>
              </a:rPr>
              <a:t>  </a:t>
            </a:r>
          </a:p>
        </p:txBody>
      </p:sp>
      <p:sp>
        <p:nvSpPr>
          <p:cNvPr id="68" name="textruta 67"/>
          <p:cNvSpPr txBox="1"/>
          <p:nvPr/>
        </p:nvSpPr>
        <p:spPr>
          <a:xfrm>
            <a:off x="1351831" y="1470477"/>
            <a:ext cx="443678" cy="33244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No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132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57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57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54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50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47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45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29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25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1" i="0" u="none" strike="noStrike" kern="1200" cap="none" spc="0" normalizeH="0" baseline="0" noProof="0" dirty="0">
                <a:ln>
                  <a:noFill/>
                </a:ln>
                <a:solidFill>
                  <a:srgbClr val="C40064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23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21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19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17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17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17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17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16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16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16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16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</a:rPr>
              <a:t>…</a:t>
            </a:r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srgbClr val="C4006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12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srgbClr val="C4006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10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srgbClr val="C40064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8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9" name="Oval 33"/>
          <p:cNvSpPr>
            <a:spLocks noChangeAspect="1"/>
          </p:cNvSpPr>
          <p:nvPr/>
        </p:nvSpPr>
        <p:spPr>
          <a:xfrm>
            <a:off x="7203176" y="2651090"/>
            <a:ext cx="175863" cy="17586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Std Book"/>
              <a:ea typeface="+mn-ea"/>
              <a:cs typeface="+mn-cs"/>
            </a:endParaRPr>
          </a:p>
        </p:txBody>
      </p:sp>
      <p:sp>
        <p:nvSpPr>
          <p:cNvPr id="70" name="textruta 69"/>
          <p:cNvSpPr txBox="1"/>
          <p:nvPr/>
        </p:nvSpPr>
        <p:spPr>
          <a:xfrm>
            <a:off x="7245820" y="2539101"/>
            <a:ext cx="207170" cy="2545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Book" charset="0"/>
                <a:ea typeface="Futura Book" charset="0"/>
                <a:cs typeface="Futura Book" charset="0"/>
              </a:rPr>
              <a:t>20</a:t>
            </a:r>
          </a:p>
        </p:txBody>
      </p:sp>
      <p:sp>
        <p:nvSpPr>
          <p:cNvPr id="71" name="Oval 33"/>
          <p:cNvSpPr>
            <a:spLocks noChangeAspect="1"/>
          </p:cNvSpPr>
          <p:nvPr/>
        </p:nvSpPr>
        <p:spPr>
          <a:xfrm>
            <a:off x="7694645" y="2441266"/>
            <a:ext cx="175863" cy="17586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Std Book"/>
              <a:ea typeface="+mn-ea"/>
              <a:cs typeface="+mn-cs"/>
            </a:endParaRPr>
          </a:p>
        </p:txBody>
      </p:sp>
      <p:sp>
        <p:nvSpPr>
          <p:cNvPr id="72" name="textruta 71"/>
          <p:cNvSpPr txBox="1"/>
          <p:nvPr/>
        </p:nvSpPr>
        <p:spPr>
          <a:xfrm>
            <a:off x="7763646" y="2329276"/>
            <a:ext cx="207170" cy="2545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Book" charset="0"/>
                <a:ea typeface="Futura Book" charset="0"/>
                <a:cs typeface="Futura Book" charset="0"/>
              </a:rPr>
              <a:t>1</a:t>
            </a:r>
            <a:endParaRPr kumimoji="0" lang="sv-SE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Book" charset="0"/>
              <a:ea typeface="Futura Book" charset="0"/>
              <a:cs typeface="Futura Book" charset="0"/>
            </a:endParaRPr>
          </a:p>
        </p:txBody>
      </p:sp>
      <p:sp>
        <p:nvSpPr>
          <p:cNvPr id="73" name="Oval 33"/>
          <p:cNvSpPr>
            <a:spLocks noChangeAspect="1"/>
          </p:cNvSpPr>
          <p:nvPr/>
        </p:nvSpPr>
        <p:spPr>
          <a:xfrm>
            <a:off x="7408094" y="2523055"/>
            <a:ext cx="175863" cy="175863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Std Book"/>
              <a:ea typeface="+mn-ea"/>
              <a:cs typeface="+mn-cs"/>
            </a:endParaRPr>
          </a:p>
        </p:txBody>
      </p:sp>
      <p:sp>
        <p:nvSpPr>
          <p:cNvPr id="74" name="textruta 73"/>
          <p:cNvSpPr txBox="1"/>
          <p:nvPr/>
        </p:nvSpPr>
        <p:spPr>
          <a:xfrm>
            <a:off x="7472254" y="2411065"/>
            <a:ext cx="207170" cy="2545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Book" charset="0"/>
                <a:ea typeface="Futura Book" charset="0"/>
                <a:cs typeface="Futura Book" charset="0"/>
              </a:rPr>
              <a:t>6</a:t>
            </a:r>
            <a:endParaRPr kumimoji="0" lang="sv-SE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Book" charset="0"/>
              <a:ea typeface="Futura Book" charset="0"/>
              <a:cs typeface="Futura Book" charset="0"/>
            </a:endParaRPr>
          </a:p>
        </p:txBody>
      </p:sp>
      <p:sp>
        <p:nvSpPr>
          <p:cNvPr id="53" name="Rektangel 52"/>
          <p:cNvSpPr/>
          <p:nvPr/>
        </p:nvSpPr>
        <p:spPr>
          <a:xfrm>
            <a:off x="0" y="4915773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utura T OT" charset="0"/>
                <a:ea typeface="Futura T OT" charset="0"/>
                <a:cs typeface="Futura T OT" charset="0"/>
              </a:rPr>
              <a:t>Source: ”A </a:t>
            </a:r>
            <a:r>
              <a:rPr kumimoji="0" lang="sv-SE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utura T OT" charset="0"/>
                <a:ea typeface="Futura T OT" charset="0"/>
                <a:cs typeface="Futura T OT" charset="0"/>
              </a:rPr>
              <a:t>study</a:t>
            </a:r>
            <a:r>
              <a:rPr kumimoji="0" lang="sv-SE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utura T OT" charset="0"/>
                <a:ea typeface="Futura T OT" charset="0"/>
                <a:cs typeface="Futura T OT" charset="0"/>
              </a:rPr>
              <a:t> </a:t>
            </a:r>
            <a:r>
              <a:rPr kumimoji="0" lang="sv-SE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utura T OT" charset="0"/>
                <a:ea typeface="Futura T OT" charset="0"/>
                <a:cs typeface="Futura T OT" charset="0"/>
              </a:rPr>
              <a:t>of</a:t>
            </a:r>
            <a:r>
              <a:rPr kumimoji="0" lang="sv-SE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utura T OT" charset="0"/>
                <a:ea typeface="Futura T OT" charset="0"/>
                <a:cs typeface="Futura T OT" charset="0"/>
              </a:rPr>
              <a:t> global and regional </a:t>
            </a:r>
            <a:r>
              <a:rPr kumimoji="0" lang="sv-SE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utura T OT" charset="0"/>
                <a:ea typeface="Futura T OT" charset="0"/>
                <a:cs typeface="Futura T OT" charset="0"/>
              </a:rPr>
              <a:t>headquarters</a:t>
            </a:r>
            <a:r>
              <a:rPr kumimoji="0" lang="sv-SE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utura T OT" charset="0"/>
                <a:ea typeface="Futura T OT" charset="0"/>
                <a:cs typeface="Futura T OT" charset="0"/>
              </a:rPr>
              <a:t>” by Stockholm Business region and </a:t>
            </a:r>
            <a:r>
              <a:rPr kumimoji="0" lang="sv-SE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utura T OT" charset="0"/>
                <a:ea typeface="Futura T OT" charset="0"/>
                <a:cs typeface="Futura T OT" charset="0"/>
              </a:rPr>
              <a:t>Øresundsinstituttet</a:t>
            </a:r>
            <a:r>
              <a:rPr kumimoji="0" lang="sv-SE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utura T OT" charset="0"/>
                <a:ea typeface="Futura T OT" charset="0"/>
                <a:cs typeface="Futura T OT" charset="0"/>
              </a:rPr>
              <a:t>, 2015 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utura T OT" charset="0"/>
                <a:ea typeface="Futura T OT" charset="0"/>
                <a:cs typeface="Futura T OT" charset="0"/>
              </a:rPr>
              <a:t>  </a:t>
            </a:r>
          </a:p>
        </p:txBody>
      </p:sp>
      <p:pic>
        <p:nvPicPr>
          <p:cNvPr id="54" name="Bildobjekt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76" y="324680"/>
            <a:ext cx="1819024" cy="44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2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Rectangle 13"/>
          <p:cNvSpPr/>
          <p:nvPr/>
        </p:nvSpPr>
        <p:spPr>
          <a:xfrm>
            <a:off x="-1588" y="-1"/>
            <a:ext cx="9144001" cy="5143501"/>
          </a:xfrm>
          <a:prstGeom prst="rect">
            <a:avLst/>
          </a:prstGeom>
          <a:solidFill>
            <a:srgbClr val="D0D0D0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100">
                <a:solidFill>
                  <a:srgbClr val="FFFFFF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pPr>
            <a:endParaRPr kumimoji="0" sz="157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Std Book"/>
              <a:sym typeface="Futura Std Book"/>
            </a:endParaRPr>
          </a:p>
        </p:txBody>
      </p:sp>
      <p:pic>
        <p:nvPicPr>
          <p:cNvPr id="847" name="Picture 14" descr="Picture 14"/>
          <p:cNvPicPr>
            <a:picLocks noChangeAspect="1"/>
          </p:cNvPicPr>
          <p:nvPr/>
        </p:nvPicPr>
        <p:blipFill>
          <a:blip r:embed="rId3">
            <a:extLst/>
          </a:blip>
          <a:srcRect l="1418" b="12442"/>
          <a:stretch>
            <a:fillRect/>
          </a:stretch>
        </p:blipFill>
        <p:spPr>
          <a:xfrm>
            <a:off x="-1" y="732648"/>
            <a:ext cx="8828715" cy="4410854"/>
          </a:xfrm>
          <a:prstGeom prst="rect">
            <a:avLst/>
          </a:prstGeom>
          <a:ln w="12700">
            <a:miter lim="400000"/>
          </a:ln>
        </p:spPr>
      </p:pic>
      <p:sp>
        <p:nvSpPr>
          <p:cNvPr id="848" name="Oval 18"/>
          <p:cNvSpPr/>
          <p:nvPr/>
        </p:nvSpPr>
        <p:spPr>
          <a:xfrm>
            <a:off x="1381704" y="3149135"/>
            <a:ext cx="186581" cy="186581"/>
          </a:xfrm>
          <a:prstGeom prst="ellipse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800">
                <a:solidFill>
                  <a:srgbClr val="252A73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pP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srgbClr val="252A73"/>
              </a:solidFill>
              <a:effectLst/>
              <a:uLnTx/>
              <a:uFillTx/>
              <a:latin typeface="Futura Std Book"/>
              <a:sym typeface="Futura Std Book"/>
            </a:endParaRPr>
          </a:p>
        </p:txBody>
      </p:sp>
      <p:sp>
        <p:nvSpPr>
          <p:cNvPr id="849" name="Text Placeholder 3"/>
          <p:cNvSpPr/>
          <p:nvPr/>
        </p:nvSpPr>
        <p:spPr>
          <a:xfrm>
            <a:off x="1369004" y="3201717"/>
            <a:ext cx="211977" cy="8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 defTabSz="1219169">
              <a:lnSpc>
                <a:spcPct val="90000"/>
              </a:lnSpc>
              <a:spcBef>
                <a:spcPts val="2200"/>
              </a:spcBef>
              <a:defRPr sz="800">
                <a:solidFill>
                  <a:srgbClr val="FFFFFF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lvl1pPr>
          </a:lstStyle>
          <a:p>
            <a:pPr marL="0" marR="0" lvl="0" indent="0" algn="ctr" defTabSz="1219169" rtl="0" eaLnBrk="1" fontAlgn="base" latinLnBrk="0" hangingPunct="1">
              <a:lnSpc>
                <a:spcPct val="90000"/>
              </a:lnSpc>
              <a:spcBef>
                <a:spcPts val="2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Std Book"/>
                <a:sym typeface="Futura Std Book"/>
              </a:rPr>
              <a:t>75</a:t>
            </a:r>
          </a:p>
        </p:txBody>
      </p:sp>
      <p:sp>
        <p:nvSpPr>
          <p:cNvPr id="850" name="Oval 24"/>
          <p:cNvSpPr/>
          <p:nvPr/>
        </p:nvSpPr>
        <p:spPr>
          <a:xfrm>
            <a:off x="1522675" y="3339861"/>
            <a:ext cx="186581" cy="186581"/>
          </a:xfrm>
          <a:prstGeom prst="ellipse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800">
                <a:solidFill>
                  <a:srgbClr val="252A73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pP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srgbClr val="252A73"/>
              </a:solidFill>
              <a:effectLst/>
              <a:uLnTx/>
              <a:uFillTx/>
              <a:latin typeface="Futura Std Book"/>
              <a:sym typeface="Futura Std Book"/>
            </a:endParaRPr>
          </a:p>
        </p:txBody>
      </p:sp>
      <p:sp>
        <p:nvSpPr>
          <p:cNvPr id="851" name="Text Placeholder 3"/>
          <p:cNvSpPr/>
          <p:nvPr/>
        </p:nvSpPr>
        <p:spPr>
          <a:xfrm>
            <a:off x="1509975" y="3392444"/>
            <a:ext cx="211977" cy="8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 defTabSz="1219169">
              <a:lnSpc>
                <a:spcPct val="90000"/>
              </a:lnSpc>
              <a:spcBef>
                <a:spcPts val="2200"/>
              </a:spcBef>
              <a:defRPr sz="800">
                <a:solidFill>
                  <a:srgbClr val="FFFFFF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lvl1pPr>
          </a:lstStyle>
          <a:p>
            <a:pPr marL="0" marR="0" lvl="0" indent="0" algn="ctr" defTabSz="1219169" rtl="0" eaLnBrk="1" fontAlgn="base" latinLnBrk="0" hangingPunct="1">
              <a:lnSpc>
                <a:spcPct val="90000"/>
              </a:lnSpc>
              <a:spcBef>
                <a:spcPts val="2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Std Book"/>
                <a:sym typeface="Futura Std Book"/>
              </a:rPr>
              <a:t>6</a:t>
            </a:r>
          </a:p>
        </p:txBody>
      </p:sp>
      <p:sp>
        <p:nvSpPr>
          <p:cNvPr id="852" name="Oval 27"/>
          <p:cNvSpPr/>
          <p:nvPr/>
        </p:nvSpPr>
        <p:spPr>
          <a:xfrm>
            <a:off x="1323657" y="2873648"/>
            <a:ext cx="186581" cy="186581"/>
          </a:xfrm>
          <a:prstGeom prst="ellipse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800">
                <a:solidFill>
                  <a:srgbClr val="252A73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pP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srgbClr val="252A73"/>
              </a:solidFill>
              <a:effectLst/>
              <a:uLnTx/>
              <a:uFillTx/>
              <a:latin typeface="Futura Std Book"/>
              <a:sym typeface="Futura Std Book"/>
            </a:endParaRPr>
          </a:p>
        </p:txBody>
      </p:sp>
      <p:sp>
        <p:nvSpPr>
          <p:cNvPr id="853" name="Text Placeholder 3"/>
          <p:cNvSpPr/>
          <p:nvPr/>
        </p:nvSpPr>
        <p:spPr>
          <a:xfrm>
            <a:off x="1310958" y="2926232"/>
            <a:ext cx="211977" cy="8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 defTabSz="1219169">
              <a:lnSpc>
                <a:spcPct val="90000"/>
              </a:lnSpc>
              <a:spcBef>
                <a:spcPts val="2200"/>
              </a:spcBef>
              <a:defRPr sz="800">
                <a:solidFill>
                  <a:srgbClr val="FFFFFF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lvl1pPr>
          </a:lstStyle>
          <a:p>
            <a:pPr marL="0" marR="0" lvl="0" indent="0" algn="ctr" defTabSz="1219169" rtl="0" eaLnBrk="1" fontAlgn="base" latinLnBrk="0" hangingPunct="1">
              <a:lnSpc>
                <a:spcPct val="90000"/>
              </a:lnSpc>
              <a:spcBef>
                <a:spcPts val="2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Std Book"/>
                <a:sym typeface="Futura Std Book"/>
              </a:rPr>
              <a:t>4</a:t>
            </a:r>
          </a:p>
        </p:txBody>
      </p:sp>
      <p:sp>
        <p:nvSpPr>
          <p:cNvPr id="854" name="Oval 30"/>
          <p:cNvSpPr/>
          <p:nvPr/>
        </p:nvSpPr>
        <p:spPr>
          <a:xfrm>
            <a:off x="1647060" y="3072667"/>
            <a:ext cx="186581" cy="186581"/>
          </a:xfrm>
          <a:prstGeom prst="ellipse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800">
                <a:solidFill>
                  <a:srgbClr val="252A73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pP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srgbClr val="252A73"/>
              </a:solidFill>
              <a:effectLst/>
              <a:uLnTx/>
              <a:uFillTx/>
              <a:latin typeface="Futura Std Book"/>
              <a:sym typeface="Futura Std Book"/>
            </a:endParaRPr>
          </a:p>
        </p:txBody>
      </p:sp>
      <p:sp>
        <p:nvSpPr>
          <p:cNvPr id="855" name="Text Placeholder 3"/>
          <p:cNvSpPr/>
          <p:nvPr/>
        </p:nvSpPr>
        <p:spPr>
          <a:xfrm>
            <a:off x="1634361" y="3125249"/>
            <a:ext cx="211977" cy="8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 defTabSz="1219169">
              <a:lnSpc>
                <a:spcPct val="90000"/>
              </a:lnSpc>
              <a:spcBef>
                <a:spcPts val="2200"/>
              </a:spcBef>
              <a:defRPr sz="800">
                <a:solidFill>
                  <a:srgbClr val="FFFFFF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lvl1pPr>
          </a:lstStyle>
          <a:p>
            <a:pPr marL="0" marR="0" lvl="0" indent="0" algn="ctr" defTabSz="1219169" rtl="0" eaLnBrk="1" fontAlgn="base" latinLnBrk="0" hangingPunct="1">
              <a:lnSpc>
                <a:spcPct val="90000"/>
              </a:lnSpc>
              <a:spcBef>
                <a:spcPts val="2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Std Book"/>
                <a:sym typeface="Futura Std Book"/>
              </a:rPr>
              <a:t>4</a:t>
            </a:r>
          </a:p>
        </p:txBody>
      </p:sp>
      <p:sp>
        <p:nvSpPr>
          <p:cNvPr id="856" name="Oval 33"/>
          <p:cNvSpPr/>
          <p:nvPr/>
        </p:nvSpPr>
        <p:spPr>
          <a:xfrm>
            <a:off x="1953878" y="3279977"/>
            <a:ext cx="186582" cy="186581"/>
          </a:xfrm>
          <a:prstGeom prst="ellipse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800">
                <a:solidFill>
                  <a:srgbClr val="252A73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pP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srgbClr val="252A73"/>
              </a:solidFill>
              <a:effectLst/>
              <a:uLnTx/>
              <a:uFillTx/>
              <a:latin typeface="Futura Std Book"/>
              <a:sym typeface="Futura Std Book"/>
            </a:endParaRPr>
          </a:p>
        </p:txBody>
      </p:sp>
      <p:sp>
        <p:nvSpPr>
          <p:cNvPr id="857" name="Text Placeholder 3"/>
          <p:cNvSpPr/>
          <p:nvPr/>
        </p:nvSpPr>
        <p:spPr>
          <a:xfrm>
            <a:off x="1941180" y="3332559"/>
            <a:ext cx="211977" cy="8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 defTabSz="1219169">
              <a:lnSpc>
                <a:spcPct val="90000"/>
              </a:lnSpc>
              <a:spcBef>
                <a:spcPts val="2200"/>
              </a:spcBef>
              <a:defRPr sz="800">
                <a:solidFill>
                  <a:srgbClr val="FFFFFF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lvl1pPr>
          </a:lstStyle>
          <a:p>
            <a:pPr marL="0" marR="0" lvl="0" indent="0" algn="ctr" defTabSz="1219169" rtl="0" eaLnBrk="1" fontAlgn="base" latinLnBrk="0" hangingPunct="1">
              <a:lnSpc>
                <a:spcPct val="90000"/>
              </a:lnSpc>
              <a:spcBef>
                <a:spcPts val="2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Std Book"/>
                <a:sym typeface="Futura Std Book"/>
              </a:rPr>
              <a:t>3</a:t>
            </a:r>
          </a:p>
        </p:txBody>
      </p:sp>
      <p:sp>
        <p:nvSpPr>
          <p:cNvPr id="858" name="Oval 36"/>
          <p:cNvSpPr/>
          <p:nvPr/>
        </p:nvSpPr>
        <p:spPr>
          <a:xfrm>
            <a:off x="2202652" y="3255102"/>
            <a:ext cx="186581" cy="186581"/>
          </a:xfrm>
          <a:prstGeom prst="ellipse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800">
                <a:solidFill>
                  <a:srgbClr val="252A73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pP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srgbClr val="252A73"/>
              </a:solidFill>
              <a:effectLst/>
              <a:uLnTx/>
              <a:uFillTx/>
              <a:latin typeface="Futura Std Book"/>
              <a:sym typeface="Futura Std Book"/>
            </a:endParaRPr>
          </a:p>
        </p:txBody>
      </p:sp>
      <p:sp>
        <p:nvSpPr>
          <p:cNvPr id="859" name="Text Placeholder 3"/>
          <p:cNvSpPr/>
          <p:nvPr/>
        </p:nvSpPr>
        <p:spPr>
          <a:xfrm>
            <a:off x="2189953" y="3307684"/>
            <a:ext cx="211977" cy="8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 defTabSz="1219169">
              <a:lnSpc>
                <a:spcPct val="90000"/>
              </a:lnSpc>
              <a:spcBef>
                <a:spcPts val="2200"/>
              </a:spcBef>
              <a:defRPr sz="800">
                <a:solidFill>
                  <a:srgbClr val="FFFFFF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lvl1pPr>
          </a:lstStyle>
          <a:p>
            <a:pPr marL="0" marR="0" lvl="0" indent="0" algn="ctr" defTabSz="1219169" rtl="0" eaLnBrk="1" fontAlgn="base" latinLnBrk="0" hangingPunct="1">
              <a:lnSpc>
                <a:spcPct val="90000"/>
              </a:lnSpc>
              <a:spcBef>
                <a:spcPts val="2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Std Book"/>
                <a:sym typeface="Futura Std Book"/>
              </a:rPr>
              <a:t>2</a:t>
            </a:r>
          </a:p>
        </p:txBody>
      </p:sp>
      <p:sp>
        <p:nvSpPr>
          <p:cNvPr id="860" name="Oval 39"/>
          <p:cNvSpPr/>
          <p:nvPr/>
        </p:nvSpPr>
        <p:spPr>
          <a:xfrm>
            <a:off x="2053391" y="2948280"/>
            <a:ext cx="186581" cy="186581"/>
          </a:xfrm>
          <a:prstGeom prst="ellipse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800">
                <a:solidFill>
                  <a:srgbClr val="252A73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pP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srgbClr val="252A73"/>
              </a:solidFill>
              <a:effectLst/>
              <a:uLnTx/>
              <a:uFillTx/>
              <a:latin typeface="Futura Std Book"/>
              <a:sym typeface="Futura Std Book"/>
            </a:endParaRPr>
          </a:p>
        </p:txBody>
      </p:sp>
      <p:sp>
        <p:nvSpPr>
          <p:cNvPr id="861" name="Text Placeholder 3"/>
          <p:cNvSpPr/>
          <p:nvPr/>
        </p:nvSpPr>
        <p:spPr>
          <a:xfrm>
            <a:off x="2040690" y="3000862"/>
            <a:ext cx="211977" cy="8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 defTabSz="1219169">
              <a:lnSpc>
                <a:spcPct val="90000"/>
              </a:lnSpc>
              <a:spcBef>
                <a:spcPts val="2200"/>
              </a:spcBef>
              <a:defRPr sz="800">
                <a:solidFill>
                  <a:srgbClr val="FFFFFF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lvl1pPr>
          </a:lstStyle>
          <a:p>
            <a:pPr marL="0" marR="0" lvl="0" indent="0" algn="ctr" defTabSz="1219169" rtl="0" eaLnBrk="1" fontAlgn="base" latinLnBrk="0" hangingPunct="1">
              <a:lnSpc>
                <a:spcPct val="90000"/>
              </a:lnSpc>
              <a:spcBef>
                <a:spcPts val="2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Std Book"/>
                <a:sym typeface="Futura Std Book"/>
              </a:rPr>
              <a:t>4</a:t>
            </a:r>
          </a:p>
        </p:txBody>
      </p:sp>
      <p:sp>
        <p:nvSpPr>
          <p:cNvPr id="862" name="Oval 42"/>
          <p:cNvSpPr/>
          <p:nvPr/>
        </p:nvSpPr>
        <p:spPr>
          <a:xfrm>
            <a:off x="2623753" y="3039498"/>
            <a:ext cx="186581" cy="186581"/>
          </a:xfrm>
          <a:prstGeom prst="ellipse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800">
                <a:solidFill>
                  <a:srgbClr val="252A73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pP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srgbClr val="252A73"/>
              </a:solidFill>
              <a:effectLst/>
              <a:uLnTx/>
              <a:uFillTx/>
              <a:latin typeface="Futura Std Book"/>
              <a:sym typeface="Futura Std Book"/>
            </a:endParaRPr>
          </a:p>
        </p:txBody>
      </p:sp>
      <p:sp>
        <p:nvSpPr>
          <p:cNvPr id="863" name="Text Placeholder 3"/>
          <p:cNvSpPr/>
          <p:nvPr/>
        </p:nvSpPr>
        <p:spPr>
          <a:xfrm>
            <a:off x="2611053" y="3092078"/>
            <a:ext cx="211977" cy="8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 defTabSz="1219169">
              <a:lnSpc>
                <a:spcPct val="90000"/>
              </a:lnSpc>
              <a:spcBef>
                <a:spcPts val="2200"/>
              </a:spcBef>
              <a:defRPr sz="800">
                <a:solidFill>
                  <a:srgbClr val="FFFFFF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lvl1pPr>
          </a:lstStyle>
          <a:p>
            <a:pPr marL="0" marR="0" lvl="0" indent="0" algn="ctr" defTabSz="1219169" rtl="0" eaLnBrk="1" fontAlgn="base" latinLnBrk="0" hangingPunct="1">
              <a:lnSpc>
                <a:spcPct val="90000"/>
              </a:lnSpc>
              <a:spcBef>
                <a:spcPts val="2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Std Book"/>
                <a:sym typeface="Futura Std Book"/>
              </a:rPr>
              <a:t>3</a:t>
            </a:r>
          </a:p>
        </p:txBody>
      </p:sp>
      <p:sp>
        <p:nvSpPr>
          <p:cNvPr id="864" name="Oval 45"/>
          <p:cNvSpPr/>
          <p:nvPr/>
        </p:nvSpPr>
        <p:spPr>
          <a:xfrm>
            <a:off x="2393380" y="3205346"/>
            <a:ext cx="186581" cy="186581"/>
          </a:xfrm>
          <a:prstGeom prst="ellipse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800">
                <a:solidFill>
                  <a:srgbClr val="252A73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pP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srgbClr val="252A73"/>
              </a:solidFill>
              <a:effectLst/>
              <a:uLnTx/>
              <a:uFillTx/>
              <a:latin typeface="Futura Std Book"/>
              <a:sym typeface="Futura Std Book"/>
            </a:endParaRPr>
          </a:p>
        </p:txBody>
      </p:sp>
      <p:sp>
        <p:nvSpPr>
          <p:cNvPr id="865" name="Text Placeholder 3"/>
          <p:cNvSpPr/>
          <p:nvPr/>
        </p:nvSpPr>
        <p:spPr>
          <a:xfrm>
            <a:off x="2380680" y="3257927"/>
            <a:ext cx="211977" cy="8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 defTabSz="1219169">
              <a:lnSpc>
                <a:spcPct val="90000"/>
              </a:lnSpc>
              <a:spcBef>
                <a:spcPts val="2200"/>
              </a:spcBef>
              <a:defRPr sz="800">
                <a:solidFill>
                  <a:srgbClr val="FFFFFF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lvl1pPr>
          </a:lstStyle>
          <a:p>
            <a:pPr marL="0" marR="0" lvl="0" indent="0" algn="ctr" defTabSz="1219169" rtl="0" eaLnBrk="1" fontAlgn="base" latinLnBrk="0" hangingPunct="1">
              <a:lnSpc>
                <a:spcPct val="90000"/>
              </a:lnSpc>
              <a:spcBef>
                <a:spcPts val="2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Std Book"/>
                <a:sym typeface="Futura Std Book"/>
              </a:rPr>
              <a:t>4</a:t>
            </a:r>
          </a:p>
        </p:txBody>
      </p:sp>
      <p:sp>
        <p:nvSpPr>
          <p:cNvPr id="866" name="Oval 48"/>
          <p:cNvSpPr/>
          <p:nvPr/>
        </p:nvSpPr>
        <p:spPr>
          <a:xfrm>
            <a:off x="2484595" y="3089252"/>
            <a:ext cx="186581" cy="186581"/>
          </a:xfrm>
          <a:prstGeom prst="ellipse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800">
                <a:solidFill>
                  <a:srgbClr val="252A73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pP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srgbClr val="252A73"/>
              </a:solidFill>
              <a:effectLst/>
              <a:uLnTx/>
              <a:uFillTx/>
              <a:latin typeface="Futura Std Book"/>
              <a:sym typeface="Futura Std Book"/>
            </a:endParaRPr>
          </a:p>
        </p:txBody>
      </p:sp>
      <p:sp>
        <p:nvSpPr>
          <p:cNvPr id="867" name="Text Placeholder 3"/>
          <p:cNvSpPr/>
          <p:nvPr/>
        </p:nvSpPr>
        <p:spPr>
          <a:xfrm>
            <a:off x="2471897" y="3141833"/>
            <a:ext cx="211977" cy="8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 defTabSz="1219169">
              <a:lnSpc>
                <a:spcPct val="90000"/>
              </a:lnSpc>
              <a:spcBef>
                <a:spcPts val="2200"/>
              </a:spcBef>
              <a:defRPr sz="800">
                <a:solidFill>
                  <a:srgbClr val="FFFFFF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lvl1pPr>
          </a:lstStyle>
          <a:p>
            <a:pPr marL="0" marR="0" lvl="0" indent="0" algn="ctr" defTabSz="1219169" rtl="0" eaLnBrk="1" fontAlgn="base" latinLnBrk="0" hangingPunct="1">
              <a:lnSpc>
                <a:spcPct val="90000"/>
              </a:lnSpc>
              <a:spcBef>
                <a:spcPts val="2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Std Book"/>
                <a:sym typeface="Futura Std Book"/>
              </a:rPr>
              <a:t>17</a:t>
            </a:r>
          </a:p>
        </p:txBody>
      </p:sp>
      <p:sp>
        <p:nvSpPr>
          <p:cNvPr id="868" name="Oval 51"/>
          <p:cNvSpPr/>
          <p:nvPr/>
        </p:nvSpPr>
        <p:spPr>
          <a:xfrm>
            <a:off x="4748426" y="2496861"/>
            <a:ext cx="186581" cy="186581"/>
          </a:xfrm>
          <a:prstGeom prst="ellipse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800">
                <a:solidFill>
                  <a:srgbClr val="252A73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pP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srgbClr val="252A73"/>
              </a:solidFill>
              <a:effectLst/>
              <a:uLnTx/>
              <a:uFillTx/>
              <a:latin typeface="Futura Std Book"/>
              <a:sym typeface="Futura Std Book"/>
            </a:endParaRPr>
          </a:p>
        </p:txBody>
      </p:sp>
      <p:sp>
        <p:nvSpPr>
          <p:cNvPr id="869" name="Text Placeholder 3"/>
          <p:cNvSpPr/>
          <p:nvPr/>
        </p:nvSpPr>
        <p:spPr>
          <a:xfrm>
            <a:off x="4735727" y="2549442"/>
            <a:ext cx="211977" cy="8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 defTabSz="1219169">
              <a:lnSpc>
                <a:spcPct val="90000"/>
              </a:lnSpc>
              <a:spcBef>
                <a:spcPts val="2200"/>
              </a:spcBef>
              <a:defRPr sz="800">
                <a:solidFill>
                  <a:srgbClr val="FFFFFF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lvl1pPr>
          </a:lstStyle>
          <a:p>
            <a:pPr marL="0" marR="0" lvl="0" indent="0" algn="ctr" defTabSz="1219169" rtl="0" eaLnBrk="1" fontAlgn="base" latinLnBrk="0" hangingPunct="1">
              <a:lnSpc>
                <a:spcPct val="90000"/>
              </a:lnSpc>
              <a:spcBef>
                <a:spcPts val="2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Std Book"/>
                <a:sym typeface="Futura Std Book"/>
              </a:rPr>
              <a:t>2</a:t>
            </a:r>
          </a:p>
        </p:txBody>
      </p:sp>
      <p:sp>
        <p:nvSpPr>
          <p:cNvPr id="870" name="Oval 54"/>
          <p:cNvSpPr/>
          <p:nvPr/>
        </p:nvSpPr>
        <p:spPr>
          <a:xfrm>
            <a:off x="4947444" y="2621252"/>
            <a:ext cx="186581" cy="186581"/>
          </a:xfrm>
          <a:prstGeom prst="ellipse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800">
                <a:solidFill>
                  <a:srgbClr val="252A73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pP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srgbClr val="252A73"/>
              </a:solidFill>
              <a:effectLst/>
              <a:uLnTx/>
              <a:uFillTx/>
              <a:latin typeface="Futura Std Book"/>
              <a:sym typeface="Futura Std Book"/>
            </a:endParaRPr>
          </a:p>
        </p:txBody>
      </p:sp>
      <p:sp>
        <p:nvSpPr>
          <p:cNvPr id="871" name="Text Placeholder 3"/>
          <p:cNvSpPr/>
          <p:nvPr/>
        </p:nvSpPr>
        <p:spPr>
          <a:xfrm>
            <a:off x="4934746" y="2673833"/>
            <a:ext cx="211977" cy="8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 defTabSz="1219169">
              <a:lnSpc>
                <a:spcPct val="90000"/>
              </a:lnSpc>
              <a:spcBef>
                <a:spcPts val="2200"/>
              </a:spcBef>
              <a:defRPr sz="800">
                <a:solidFill>
                  <a:srgbClr val="FFFFFF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lvl1pPr>
          </a:lstStyle>
          <a:p>
            <a:pPr marL="0" marR="0" lvl="0" indent="0" algn="ctr" defTabSz="1219169" rtl="0" eaLnBrk="1" fontAlgn="base" latinLnBrk="0" hangingPunct="1">
              <a:lnSpc>
                <a:spcPct val="90000"/>
              </a:lnSpc>
              <a:spcBef>
                <a:spcPts val="2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Std Book"/>
                <a:sym typeface="Futura Std Book"/>
              </a:rPr>
              <a:t>2</a:t>
            </a:r>
          </a:p>
        </p:txBody>
      </p:sp>
      <p:sp>
        <p:nvSpPr>
          <p:cNvPr id="872" name="Oval 57"/>
          <p:cNvSpPr/>
          <p:nvPr/>
        </p:nvSpPr>
        <p:spPr>
          <a:xfrm>
            <a:off x="4458191" y="2776873"/>
            <a:ext cx="186582" cy="186581"/>
          </a:xfrm>
          <a:prstGeom prst="ellipse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800">
                <a:solidFill>
                  <a:srgbClr val="252A73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pP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srgbClr val="252A73"/>
              </a:solidFill>
              <a:effectLst/>
              <a:uLnTx/>
              <a:uFillTx/>
              <a:latin typeface="Futura Std Book"/>
              <a:sym typeface="Futura Std Book"/>
            </a:endParaRPr>
          </a:p>
        </p:txBody>
      </p:sp>
      <p:sp>
        <p:nvSpPr>
          <p:cNvPr id="873" name="Text Placeholder 3"/>
          <p:cNvSpPr/>
          <p:nvPr/>
        </p:nvSpPr>
        <p:spPr>
          <a:xfrm>
            <a:off x="4445492" y="2829455"/>
            <a:ext cx="211977" cy="8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 defTabSz="1219169">
              <a:lnSpc>
                <a:spcPct val="90000"/>
              </a:lnSpc>
              <a:spcBef>
                <a:spcPts val="2200"/>
              </a:spcBef>
              <a:defRPr sz="800">
                <a:solidFill>
                  <a:srgbClr val="FFFFFF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lvl1pPr>
          </a:lstStyle>
          <a:p>
            <a:pPr marL="0" marR="0" lvl="0" indent="0" algn="ctr" defTabSz="1219169" rtl="0" eaLnBrk="1" fontAlgn="base" latinLnBrk="0" hangingPunct="1">
              <a:lnSpc>
                <a:spcPct val="90000"/>
              </a:lnSpc>
              <a:spcBef>
                <a:spcPts val="2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Std Book"/>
                <a:sym typeface="Futura Std Book"/>
              </a:rPr>
              <a:t>8</a:t>
            </a:r>
          </a:p>
        </p:txBody>
      </p:sp>
      <p:sp>
        <p:nvSpPr>
          <p:cNvPr id="874" name="Oval 60"/>
          <p:cNvSpPr/>
          <p:nvPr/>
        </p:nvSpPr>
        <p:spPr>
          <a:xfrm>
            <a:off x="4085033" y="2736447"/>
            <a:ext cx="186581" cy="186581"/>
          </a:xfrm>
          <a:prstGeom prst="ellipse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800">
                <a:solidFill>
                  <a:srgbClr val="252A73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pP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srgbClr val="252A73"/>
              </a:solidFill>
              <a:effectLst/>
              <a:uLnTx/>
              <a:uFillTx/>
              <a:latin typeface="Futura Std Book"/>
              <a:sym typeface="Futura Std Book"/>
            </a:endParaRPr>
          </a:p>
        </p:txBody>
      </p:sp>
      <p:sp>
        <p:nvSpPr>
          <p:cNvPr id="875" name="Text Placeholder 3"/>
          <p:cNvSpPr/>
          <p:nvPr/>
        </p:nvSpPr>
        <p:spPr>
          <a:xfrm>
            <a:off x="4072334" y="2789028"/>
            <a:ext cx="211977" cy="8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 defTabSz="1219169">
              <a:lnSpc>
                <a:spcPct val="90000"/>
              </a:lnSpc>
              <a:spcBef>
                <a:spcPts val="2200"/>
              </a:spcBef>
              <a:defRPr sz="800">
                <a:solidFill>
                  <a:srgbClr val="FFFFFF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lvl1pPr>
          </a:lstStyle>
          <a:p>
            <a:pPr marL="0" marR="0" lvl="0" indent="0" algn="ctr" defTabSz="1219169" rtl="0" eaLnBrk="1" fontAlgn="base" latinLnBrk="0" hangingPunct="1">
              <a:lnSpc>
                <a:spcPct val="90000"/>
              </a:lnSpc>
              <a:spcBef>
                <a:spcPts val="2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Std Book"/>
                <a:sym typeface="Futura Std Book"/>
              </a:rPr>
              <a:t>10</a:t>
            </a:r>
          </a:p>
        </p:txBody>
      </p:sp>
      <p:sp>
        <p:nvSpPr>
          <p:cNvPr id="876" name="Oval 63"/>
          <p:cNvSpPr/>
          <p:nvPr/>
        </p:nvSpPr>
        <p:spPr>
          <a:xfrm>
            <a:off x="4160962" y="2864320"/>
            <a:ext cx="186581" cy="186581"/>
          </a:xfrm>
          <a:prstGeom prst="ellipse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800">
                <a:solidFill>
                  <a:srgbClr val="252A73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pP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srgbClr val="252A73"/>
              </a:solidFill>
              <a:effectLst/>
              <a:uLnTx/>
              <a:uFillTx/>
              <a:latin typeface="Futura Std Book"/>
              <a:sym typeface="Futura Std Book"/>
            </a:endParaRPr>
          </a:p>
        </p:txBody>
      </p:sp>
      <p:sp>
        <p:nvSpPr>
          <p:cNvPr id="877" name="Text Placeholder 3"/>
          <p:cNvSpPr/>
          <p:nvPr/>
        </p:nvSpPr>
        <p:spPr>
          <a:xfrm>
            <a:off x="4148263" y="2916902"/>
            <a:ext cx="211977" cy="8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 defTabSz="1219169">
              <a:lnSpc>
                <a:spcPct val="90000"/>
              </a:lnSpc>
              <a:spcBef>
                <a:spcPts val="2200"/>
              </a:spcBef>
              <a:defRPr sz="800">
                <a:solidFill>
                  <a:srgbClr val="FFFFFF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lvl1pPr>
          </a:lstStyle>
          <a:p>
            <a:pPr marL="0" marR="0" lvl="0" indent="0" algn="ctr" defTabSz="1219169" rtl="0" eaLnBrk="1" fontAlgn="base" latinLnBrk="0" hangingPunct="1">
              <a:lnSpc>
                <a:spcPct val="90000"/>
              </a:lnSpc>
              <a:spcBef>
                <a:spcPts val="2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Std Book"/>
                <a:sym typeface="Futura Std Book"/>
              </a:rPr>
              <a:t>2</a:t>
            </a:r>
          </a:p>
        </p:txBody>
      </p:sp>
      <p:sp>
        <p:nvSpPr>
          <p:cNvPr id="878" name="Oval 66"/>
          <p:cNvSpPr/>
          <p:nvPr/>
        </p:nvSpPr>
        <p:spPr>
          <a:xfrm>
            <a:off x="4876183" y="3305891"/>
            <a:ext cx="186581" cy="186581"/>
          </a:xfrm>
          <a:prstGeom prst="ellipse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800">
                <a:solidFill>
                  <a:srgbClr val="252A73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pP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srgbClr val="252A73"/>
              </a:solidFill>
              <a:effectLst/>
              <a:uLnTx/>
              <a:uFillTx/>
              <a:latin typeface="Futura Std Book"/>
              <a:sym typeface="Futura Std Book"/>
            </a:endParaRPr>
          </a:p>
        </p:txBody>
      </p:sp>
      <p:sp>
        <p:nvSpPr>
          <p:cNvPr id="879" name="Text Placeholder 3"/>
          <p:cNvSpPr/>
          <p:nvPr/>
        </p:nvSpPr>
        <p:spPr>
          <a:xfrm>
            <a:off x="4863485" y="3358472"/>
            <a:ext cx="211977" cy="8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 defTabSz="1219169">
              <a:lnSpc>
                <a:spcPct val="90000"/>
              </a:lnSpc>
              <a:spcBef>
                <a:spcPts val="2200"/>
              </a:spcBef>
              <a:defRPr sz="800">
                <a:solidFill>
                  <a:srgbClr val="FFFFFF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lvl1pPr>
          </a:lstStyle>
          <a:p>
            <a:pPr marL="0" marR="0" lvl="0" indent="0" algn="ctr" defTabSz="1219169" rtl="0" eaLnBrk="1" fontAlgn="base" latinLnBrk="0" hangingPunct="1">
              <a:lnSpc>
                <a:spcPct val="90000"/>
              </a:lnSpc>
              <a:spcBef>
                <a:spcPts val="2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Std Book"/>
                <a:sym typeface="Futura Std Book"/>
              </a:rPr>
              <a:t>5</a:t>
            </a:r>
          </a:p>
        </p:txBody>
      </p:sp>
      <p:sp>
        <p:nvSpPr>
          <p:cNvPr id="880" name="Oval 69"/>
          <p:cNvSpPr/>
          <p:nvPr/>
        </p:nvSpPr>
        <p:spPr>
          <a:xfrm>
            <a:off x="5817376" y="3274280"/>
            <a:ext cx="186581" cy="186581"/>
          </a:xfrm>
          <a:prstGeom prst="ellipse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800">
                <a:solidFill>
                  <a:srgbClr val="252A73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pP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srgbClr val="252A73"/>
              </a:solidFill>
              <a:effectLst/>
              <a:uLnTx/>
              <a:uFillTx/>
              <a:latin typeface="Futura Std Book"/>
              <a:sym typeface="Futura Std Book"/>
            </a:endParaRPr>
          </a:p>
        </p:txBody>
      </p:sp>
      <p:sp>
        <p:nvSpPr>
          <p:cNvPr id="881" name="Text Placeholder 3"/>
          <p:cNvSpPr/>
          <p:nvPr/>
        </p:nvSpPr>
        <p:spPr>
          <a:xfrm>
            <a:off x="5804676" y="3326862"/>
            <a:ext cx="211977" cy="8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 defTabSz="1219169">
              <a:lnSpc>
                <a:spcPct val="90000"/>
              </a:lnSpc>
              <a:spcBef>
                <a:spcPts val="2200"/>
              </a:spcBef>
              <a:defRPr sz="800">
                <a:solidFill>
                  <a:srgbClr val="FFFFFF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lvl1pPr>
          </a:lstStyle>
          <a:p>
            <a:pPr marL="0" marR="0" lvl="0" indent="0" algn="ctr" defTabSz="1219169" rtl="0" eaLnBrk="1" fontAlgn="base" latinLnBrk="0" hangingPunct="1">
              <a:lnSpc>
                <a:spcPct val="90000"/>
              </a:lnSpc>
              <a:spcBef>
                <a:spcPts val="2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Std Book"/>
                <a:sym typeface="Futura Std Book"/>
              </a:rPr>
              <a:t>2</a:t>
            </a:r>
          </a:p>
        </p:txBody>
      </p:sp>
      <p:sp>
        <p:nvSpPr>
          <p:cNvPr id="882" name="Oval 72"/>
          <p:cNvSpPr/>
          <p:nvPr/>
        </p:nvSpPr>
        <p:spPr>
          <a:xfrm>
            <a:off x="5723825" y="3610124"/>
            <a:ext cx="186581" cy="186581"/>
          </a:xfrm>
          <a:prstGeom prst="ellipse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800">
                <a:solidFill>
                  <a:srgbClr val="252A73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pP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srgbClr val="252A73"/>
              </a:solidFill>
              <a:effectLst/>
              <a:uLnTx/>
              <a:uFillTx/>
              <a:latin typeface="Futura Std Book"/>
              <a:sym typeface="Futura Std Book"/>
            </a:endParaRPr>
          </a:p>
        </p:txBody>
      </p:sp>
      <p:sp>
        <p:nvSpPr>
          <p:cNvPr id="883" name="Text Placeholder 3"/>
          <p:cNvSpPr/>
          <p:nvPr/>
        </p:nvSpPr>
        <p:spPr>
          <a:xfrm>
            <a:off x="5711126" y="3662705"/>
            <a:ext cx="211977" cy="8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 defTabSz="1219169">
              <a:lnSpc>
                <a:spcPct val="90000"/>
              </a:lnSpc>
              <a:spcBef>
                <a:spcPts val="2200"/>
              </a:spcBef>
              <a:defRPr sz="800">
                <a:solidFill>
                  <a:srgbClr val="FFFFFF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lvl1pPr>
          </a:lstStyle>
          <a:p>
            <a:pPr marL="0" marR="0" lvl="0" indent="0" algn="ctr" defTabSz="1219169" rtl="0" eaLnBrk="1" fontAlgn="base" latinLnBrk="0" hangingPunct="1">
              <a:lnSpc>
                <a:spcPct val="90000"/>
              </a:lnSpc>
              <a:spcBef>
                <a:spcPts val="2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Std Book"/>
                <a:sym typeface="Futura Std Book"/>
              </a:rPr>
              <a:t>2</a:t>
            </a:r>
          </a:p>
        </p:txBody>
      </p:sp>
      <p:sp>
        <p:nvSpPr>
          <p:cNvPr id="884" name="Oval 75"/>
          <p:cNvSpPr/>
          <p:nvPr/>
        </p:nvSpPr>
        <p:spPr>
          <a:xfrm>
            <a:off x="5829813" y="3729842"/>
            <a:ext cx="186581" cy="186581"/>
          </a:xfrm>
          <a:prstGeom prst="ellipse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800">
                <a:solidFill>
                  <a:srgbClr val="252A73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pP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srgbClr val="252A73"/>
              </a:solidFill>
              <a:effectLst/>
              <a:uLnTx/>
              <a:uFillTx/>
              <a:latin typeface="Futura Std Book"/>
              <a:sym typeface="Futura Std Book"/>
            </a:endParaRPr>
          </a:p>
        </p:txBody>
      </p:sp>
      <p:sp>
        <p:nvSpPr>
          <p:cNvPr id="885" name="Text Placeholder 3"/>
          <p:cNvSpPr/>
          <p:nvPr/>
        </p:nvSpPr>
        <p:spPr>
          <a:xfrm>
            <a:off x="5817114" y="3782423"/>
            <a:ext cx="211977" cy="8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 defTabSz="1219169">
              <a:lnSpc>
                <a:spcPct val="90000"/>
              </a:lnSpc>
              <a:spcBef>
                <a:spcPts val="2200"/>
              </a:spcBef>
              <a:defRPr sz="800">
                <a:solidFill>
                  <a:srgbClr val="FFFFFF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lvl1pPr>
          </a:lstStyle>
          <a:p>
            <a:pPr marL="0" marR="0" lvl="0" indent="0" algn="ctr" defTabSz="1219169" rtl="0" eaLnBrk="1" fontAlgn="base" latinLnBrk="0" hangingPunct="1">
              <a:lnSpc>
                <a:spcPct val="90000"/>
              </a:lnSpc>
              <a:spcBef>
                <a:spcPts val="2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Std Book"/>
                <a:sym typeface="Futura Std Book"/>
              </a:rPr>
              <a:t>3</a:t>
            </a:r>
          </a:p>
        </p:txBody>
      </p:sp>
      <p:sp>
        <p:nvSpPr>
          <p:cNvPr id="886" name="Oval 78"/>
          <p:cNvSpPr/>
          <p:nvPr/>
        </p:nvSpPr>
        <p:spPr>
          <a:xfrm>
            <a:off x="6323212" y="3937674"/>
            <a:ext cx="186581" cy="186581"/>
          </a:xfrm>
          <a:prstGeom prst="ellipse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800">
                <a:solidFill>
                  <a:srgbClr val="252A73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pP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srgbClr val="252A73"/>
              </a:solidFill>
              <a:effectLst/>
              <a:uLnTx/>
              <a:uFillTx/>
              <a:latin typeface="Futura Std Book"/>
              <a:sym typeface="Futura Std Book"/>
            </a:endParaRPr>
          </a:p>
        </p:txBody>
      </p:sp>
      <p:sp>
        <p:nvSpPr>
          <p:cNvPr id="887" name="Text Placeholder 3"/>
          <p:cNvSpPr/>
          <p:nvPr/>
        </p:nvSpPr>
        <p:spPr>
          <a:xfrm>
            <a:off x="6310514" y="3990254"/>
            <a:ext cx="211977" cy="8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 defTabSz="1219169">
              <a:lnSpc>
                <a:spcPct val="90000"/>
              </a:lnSpc>
              <a:spcBef>
                <a:spcPts val="2200"/>
              </a:spcBef>
              <a:defRPr sz="800">
                <a:solidFill>
                  <a:srgbClr val="FFFFFF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lvl1pPr>
          </a:lstStyle>
          <a:p>
            <a:pPr marL="0" marR="0" lvl="0" indent="0" algn="ctr" defTabSz="1219169" rtl="0" eaLnBrk="1" fontAlgn="base" latinLnBrk="0" hangingPunct="1">
              <a:lnSpc>
                <a:spcPct val="90000"/>
              </a:lnSpc>
              <a:spcBef>
                <a:spcPts val="2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Std Book"/>
                <a:sym typeface="Futura Std Book"/>
              </a:rPr>
              <a:t>2</a:t>
            </a:r>
          </a:p>
        </p:txBody>
      </p:sp>
      <p:sp>
        <p:nvSpPr>
          <p:cNvPr id="888" name="Oval 81"/>
          <p:cNvSpPr/>
          <p:nvPr/>
        </p:nvSpPr>
        <p:spPr>
          <a:xfrm>
            <a:off x="6638326" y="3066969"/>
            <a:ext cx="186581" cy="186581"/>
          </a:xfrm>
          <a:prstGeom prst="ellipse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800">
                <a:solidFill>
                  <a:srgbClr val="252A73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pP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srgbClr val="252A73"/>
              </a:solidFill>
              <a:effectLst/>
              <a:uLnTx/>
              <a:uFillTx/>
              <a:latin typeface="Futura Std Book"/>
              <a:sym typeface="Futura Std Book"/>
            </a:endParaRPr>
          </a:p>
        </p:txBody>
      </p:sp>
      <p:sp>
        <p:nvSpPr>
          <p:cNvPr id="889" name="Text Placeholder 3"/>
          <p:cNvSpPr/>
          <p:nvPr/>
        </p:nvSpPr>
        <p:spPr>
          <a:xfrm>
            <a:off x="6625627" y="3119551"/>
            <a:ext cx="211977" cy="8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 defTabSz="1219169">
              <a:lnSpc>
                <a:spcPct val="90000"/>
              </a:lnSpc>
              <a:spcBef>
                <a:spcPts val="2200"/>
              </a:spcBef>
              <a:defRPr sz="800">
                <a:solidFill>
                  <a:srgbClr val="FFFFFF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lvl1pPr>
          </a:lstStyle>
          <a:p>
            <a:pPr marL="0" marR="0" lvl="0" indent="0" algn="ctr" defTabSz="1219169" rtl="0" eaLnBrk="1" fontAlgn="base" latinLnBrk="0" hangingPunct="1">
              <a:lnSpc>
                <a:spcPct val="90000"/>
              </a:lnSpc>
              <a:spcBef>
                <a:spcPts val="2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Std Book"/>
                <a:sym typeface="Futura Std Book"/>
              </a:rPr>
              <a:t>28</a:t>
            </a:r>
          </a:p>
        </p:txBody>
      </p:sp>
      <p:sp>
        <p:nvSpPr>
          <p:cNvPr id="890" name="Oval 84"/>
          <p:cNvSpPr/>
          <p:nvPr/>
        </p:nvSpPr>
        <p:spPr>
          <a:xfrm>
            <a:off x="6924414" y="3165958"/>
            <a:ext cx="186581" cy="186581"/>
          </a:xfrm>
          <a:prstGeom prst="ellipse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800">
                <a:solidFill>
                  <a:srgbClr val="252A73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pP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srgbClr val="252A73"/>
              </a:solidFill>
              <a:effectLst/>
              <a:uLnTx/>
              <a:uFillTx/>
              <a:latin typeface="Futura Std Book"/>
              <a:sym typeface="Futura Std Book"/>
            </a:endParaRPr>
          </a:p>
        </p:txBody>
      </p:sp>
      <p:sp>
        <p:nvSpPr>
          <p:cNvPr id="891" name="Text Placeholder 3"/>
          <p:cNvSpPr/>
          <p:nvPr/>
        </p:nvSpPr>
        <p:spPr>
          <a:xfrm>
            <a:off x="6911714" y="3218540"/>
            <a:ext cx="211977" cy="8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 defTabSz="1219169">
              <a:lnSpc>
                <a:spcPct val="90000"/>
              </a:lnSpc>
              <a:spcBef>
                <a:spcPts val="2200"/>
              </a:spcBef>
              <a:defRPr sz="800">
                <a:solidFill>
                  <a:srgbClr val="FFFFFF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lvl1pPr>
          </a:lstStyle>
          <a:p>
            <a:pPr marL="0" marR="0" lvl="0" indent="0" algn="ctr" defTabSz="1219169" rtl="0" eaLnBrk="1" fontAlgn="base" latinLnBrk="0" hangingPunct="1">
              <a:lnSpc>
                <a:spcPct val="90000"/>
              </a:lnSpc>
              <a:spcBef>
                <a:spcPts val="2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Std Book"/>
                <a:sym typeface="Futura Std Book"/>
              </a:rPr>
              <a:t>3</a:t>
            </a:r>
          </a:p>
        </p:txBody>
      </p:sp>
      <p:sp>
        <p:nvSpPr>
          <p:cNvPr id="892" name="Oval 87"/>
          <p:cNvSpPr/>
          <p:nvPr/>
        </p:nvSpPr>
        <p:spPr>
          <a:xfrm>
            <a:off x="7227087" y="3232819"/>
            <a:ext cx="186581" cy="186581"/>
          </a:xfrm>
          <a:prstGeom prst="ellipse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800">
                <a:solidFill>
                  <a:srgbClr val="252A73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pP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srgbClr val="252A73"/>
              </a:solidFill>
              <a:effectLst/>
              <a:uLnTx/>
              <a:uFillTx/>
              <a:latin typeface="Futura Std Book"/>
              <a:sym typeface="Futura Std Book"/>
            </a:endParaRPr>
          </a:p>
        </p:txBody>
      </p:sp>
      <p:sp>
        <p:nvSpPr>
          <p:cNvPr id="893" name="Text Placeholder 3"/>
          <p:cNvSpPr/>
          <p:nvPr/>
        </p:nvSpPr>
        <p:spPr>
          <a:xfrm>
            <a:off x="7214388" y="3285401"/>
            <a:ext cx="211977" cy="8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 defTabSz="1219169">
              <a:lnSpc>
                <a:spcPct val="90000"/>
              </a:lnSpc>
              <a:spcBef>
                <a:spcPts val="2200"/>
              </a:spcBef>
              <a:defRPr sz="800">
                <a:solidFill>
                  <a:srgbClr val="FFFFFF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lvl1pPr>
          </a:lstStyle>
          <a:p>
            <a:pPr marL="0" marR="0" lvl="0" indent="0" algn="ctr" defTabSz="1219169" rtl="0" eaLnBrk="1" fontAlgn="base" latinLnBrk="0" hangingPunct="1">
              <a:lnSpc>
                <a:spcPct val="90000"/>
              </a:lnSpc>
              <a:spcBef>
                <a:spcPts val="2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Std Book"/>
                <a:sym typeface="Futura Std Book"/>
              </a:rPr>
              <a:t>2</a:t>
            </a:r>
          </a:p>
        </p:txBody>
      </p:sp>
      <p:sp>
        <p:nvSpPr>
          <p:cNvPr id="894" name="Oval 90"/>
          <p:cNvSpPr/>
          <p:nvPr/>
        </p:nvSpPr>
        <p:spPr>
          <a:xfrm>
            <a:off x="6820761" y="3332326"/>
            <a:ext cx="186581" cy="186581"/>
          </a:xfrm>
          <a:prstGeom prst="ellipse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800">
                <a:solidFill>
                  <a:srgbClr val="252A73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pP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srgbClr val="252A73"/>
              </a:solidFill>
              <a:effectLst/>
              <a:uLnTx/>
              <a:uFillTx/>
              <a:latin typeface="Futura Std Book"/>
              <a:sym typeface="Futura Std Book"/>
            </a:endParaRPr>
          </a:p>
        </p:txBody>
      </p:sp>
      <p:sp>
        <p:nvSpPr>
          <p:cNvPr id="895" name="Text Placeholder 3"/>
          <p:cNvSpPr/>
          <p:nvPr/>
        </p:nvSpPr>
        <p:spPr>
          <a:xfrm>
            <a:off x="6808061" y="3384908"/>
            <a:ext cx="211977" cy="8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 defTabSz="1219169">
              <a:lnSpc>
                <a:spcPct val="90000"/>
              </a:lnSpc>
              <a:spcBef>
                <a:spcPts val="2200"/>
              </a:spcBef>
              <a:defRPr sz="800">
                <a:solidFill>
                  <a:srgbClr val="FFFFFF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lvl1pPr>
          </a:lstStyle>
          <a:p>
            <a:pPr marL="0" marR="0" lvl="0" indent="0" algn="ctr" defTabSz="1219169" rtl="0" eaLnBrk="1" fontAlgn="base" latinLnBrk="0" hangingPunct="1">
              <a:lnSpc>
                <a:spcPct val="90000"/>
              </a:lnSpc>
              <a:spcBef>
                <a:spcPts val="2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Std Book"/>
                <a:sym typeface="Futura Std Book"/>
              </a:rPr>
              <a:t>10</a:t>
            </a:r>
          </a:p>
        </p:txBody>
      </p:sp>
      <p:sp>
        <p:nvSpPr>
          <p:cNvPr id="896" name="Oval 93"/>
          <p:cNvSpPr/>
          <p:nvPr/>
        </p:nvSpPr>
        <p:spPr>
          <a:xfrm>
            <a:off x="6729544" y="3431834"/>
            <a:ext cx="186581" cy="186581"/>
          </a:xfrm>
          <a:prstGeom prst="ellipse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800">
                <a:solidFill>
                  <a:srgbClr val="252A73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pP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srgbClr val="252A73"/>
              </a:solidFill>
              <a:effectLst/>
              <a:uLnTx/>
              <a:uFillTx/>
              <a:latin typeface="Futura Std Book"/>
              <a:sym typeface="Futura Std Book"/>
            </a:endParaRPr>
          </a:p>
        </p:txBody>
      </p:sp>
      <p:sp>
        <p:nvSpPr>
          <p:cNvPr id="897" name="Text Placeholder 3"/>
          <p:cNvSpPr/>
          <p:nvPr/>
        </p:nvSpPr>
        <p:spPr>
          <a:xfrm>
            <a:off x="6716846" y="3484416"/>
            <a:ext cx="211977" cy="8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 defTabSz="1219169">
              <a:lnSpc>
                <a:spcPct val="90000"/>
              </a:lnSpc>
              <a:spcBef>
                <a:spcPts val="2200"/>
              </a:spcBef>
              <a:defRPr sz="800">
                <a:solidFill>
                  <a:srgbClr val="FFFFFF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lvl1pPr>
          </a:lstStyle>
          <a:p>
            <a:pPr marL="0" marR="0" lvl="0" indent="0" algn="ctr" defTabSz="1219169" rtl="0" eaLnBrk="1" fontAlgn="base" latinLnBrk="0" hangingPunct="1">
              <a:lnSpc>
                <a:spcPct val="90000"/>
              </a:lnSpc>
              <a:spcBef>
                <a:spcPts val="2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Std Book"/>
                <a:sym typeface="Futura Std Book"/>
              </a:rPr>
              <a:t>6</a:t>
            </a:r>
          </a:p>
        </p:txBody>
      </p:sp>
      <p:sp>
        <p:nvSpPr>
          <p:cNvPr id="898" name="Oval 96"/>
          <p:cNvSpPr/>
          <p:nvPr/>
        </p:nvSpPr>
        <p:spPr>
          <a:xfrm>
            <a:off x="6538817" y="3506466"/>
            <a:ext cx="186581" cy="186581"/>
          </a:xfrm>
          <a:prstGeom prst="ellipse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800">
                <a:solidFill>
                  <a:srgbClr val="252A73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pPr>
            <a:endParaRPr kumimoji="0" sz="600" b="0" i="0" u="none" strike="noStrike" kern="1200" cap="none" spc="0" normalizeH="0" baseline="0" noProof="0">
              <a:ln>
                <a:noFill/>
              </a:ln>
              <a:solidFill>
                <a:srgbClr val="252A73"/>
              </a:solidFill>
              <a:effectLst/>
              <a:uLnTx/>
              <a:uFillTx/>
              <a:latin typeface="Futura Std Book"/>
              <a:sym typeface="Futura Std Book"/>
            </a:endParaRPr>
          </a:p>
        </p:txBody>
      </p:sp>
      <p:sp>
        <p:nvSpPr>
          <p:cNvPr id="899" name="Text Placeholder 3"/>
          <p:cNvSpPr/>
          <p:nvPr/>
        </p:nvSpPr>
        <p:spPr>
          <a:xfrm>
            <a:off x="6526119" y="3559047"/>
            <a:ext cx="211977" cy="8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 defTabSz="1219169">
              <a:lnSpc>
                <a:spcPct val="90000"/>
              </a:lnSpc>
              <a:spcBef>
                <a:spcPts val="2200"/>
              </a:spcBef>
              <a:defRPr sz="800">
                <a:solidFill>
                  <a:srgbClr val="FFFFFF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lvl1pPr>
          </a:lstStyle>
          <a:p>
            <a:pPr marL="0" marR="0" lvl="0" indent="0" algn="ctr" defTabSz="1219169" rtl="0" eaLnBrk="1" fontAlgn="base" latinLnBrk="0" hangingPunct="1">
              <a:lnSpc>
                <a:spcPct val="90000"/>
              </a:lnSpc>
              <a:spcBef>
                <a:spcPts val="2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Std Book"/>
                <a:sym typeface="Futura Std Book"/>
              </a:rPr>
              <a:t>6</a:t>
            </a:r>
          </a:p>
        </p:txBody>
      </p:sp>
      <p:sp>
        <p:nvSpPr>
          <p:cNvPr id="900" name="Oval 21"/>
          <p:cNvSpPr/>
          <p:nvPr/>
        </p:nvSpPr>
        <p:spPr>
          <a:xfrm>
            <a:off x="4412598" y="2490653"/>
            <a:ext cx="327529" cy="327529"/>
          </a:xfrm>
          <a:prstGeom prst="ellipse">
            <a:avLst/>
          </a:prstGeom>
          <a:solidFill>
            <a:srgbClr val="00124D"/>
          </a:solidFill>
          <a:ln w="12700">
            <a:miter lim="400000"/>
          </a:ln>
        </p:spPr>
        <p:txBody>
          <a:bodyPr lIns="34289" rIns="34289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100">
                <a:solidFill>
                  <a:srgbClr val="E62667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pPr>
            <a:endParaRPr kumimoji="0" sz="1575" b="0" i="0" u="none" strike="noStrike" kern="1200" cap="none" spc="0" normalizeH="0" baseline="0" noProof="0">
              <a:ln>
                <a:noFill/>
              </a:ln>
              <a:solidFill>
                <a:srgbClr val="E62667"/>
              </a:solidFill>
              <a:effectLst/>
              <a:uLnTx/>
              <a:uFillTx/>
              <a:latin typeface="Futura Std Book"/>
              <a:sym typeface="Futura Std Book"/>
            </a:endParaRPr>
          </a:p>
        </p:txBody>
      </p:sp>
      <p:sp>
        <p:nvSpPr>
          <p:cNvPr id="901" name="Text Placeholder 3"/>
          <p:cNvSpPr/>
          <p:nvPr/>
        </p:nvSpPr>
        <p:spPr>
          <a:xfrm>
            <a:off x="4470374" y="2590150"/>
            <a:ext cx="211977" cy="124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 defTabSz="1219169">
              <a:lnSpc>
                <a:spcPct val="90000"/>
              </a:lnSpc>
              <a:spcBef>
                <a:spcPts val="2200"/>
              </a:spcBef>
              <a:defRPr sz="1200">
                <a:solidFill>
                  <a:srgbClr val="FFFFFF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lvl1pPr>
          </a:lstStyle>
          <a:p>
            <a:pPr marL="0" marR="0" lvl="0" indent="0" algn="ctr" defTabSz="1219169" rtl="0" eaLnBrk="1" fontAlgn="base" latinLnBrk="0" hangingPunct="1">
              <a:lnSpc>
                <a:spcPct val="90000"/>
              </a:lnSpc>
              <a:spcBef>
                <a:spcPts val="2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Std Book"/>
                <a:sym typeface="Futura Std Book"/>
              </a:rPr>
              <a:t>6</a:t>
            </a:r>
          </a:p>
        </p:txBody>
      </p:sp>
      <p:sp>
        <p:nvSpPr>
          <p:cNvPr id="902" name="Title 1"/>
          <p:cNvSpPr/>
          <p:nvPr/>
        </p:nvSpPr>
        <p:spPr>
          <a:xfrm>
            <a:off x="399518" y="4904237"/>
            <a:ext cx="1486159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defTabSz="1219169">
              <a:defRPr sz="800">
                <a:latin typeface="Futura Std Book"/>
                <a:ea typeface="Futura Std Book"/>
                <a:cs typeface="Futura Std Book"/>
                <a:sym typeface="Futura Std Book"/>
              </a:defRPr>
            </a:lvl1pPr>
          </a:lstStyle>
          <a:p>
            <a:pPr marL="0" marR="0" lvl="0" indent="0" algn="l" defTabSz="12191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sym typeface="Futura Std Book"/>
              </a:rPr>
              <a:t>Source: Atomico.com</a:t>
            </a:r>
          </a:p>
        </p:txBody>
      </p:sp>
      <p:sp>
        <p:nvSpPr>
          <p:cNvPr id="903" name="Rectangle 15"/>
          <p:cNvSpPr/>
          <p:nvPr/>
        </p:nvSpPr>
        <p:spPr>
          <a:xfrm>
            <a:off x="2730500" y="3651250"/>
            <a:ext cx="3698875" cy="1073152"/>
          </a:xfrm>
          <a:prstGeom prst="rect">
            <a:avLst/>
          </a:prstGeom>
          <a:solidFill>
            <a:srgbClr val="FFFFFF"/>
          </a:solidFill>
          <a:ln w="19050">
            <a:solidFill>
              <a:srgbClr val="00124D"/>
            </a:solidFill>
          </a:ln>
        </p:spPr>
        <p:txBody>
          <a:bodyPr lIns="34289" rIns="34289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100">
                <a:ln w="9524">
                  <a:solidFill>
                    <a:srgbClr val="252A73"/>
                  </a:solidFill>
                </a:ln>
                <a:solidFill>
                  <a:srgbClr val="FFFFFF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pPr>
            <a:endParaRPr kumimoji="0" sz="1575" b="0" i="0" u="none" strike="noStrike" kern="1200" cap="none" spc="0" normalizeH="0" baseline="0" noProof="0">
              <a:ln w="9524">
                <a:solidFill>
                  <a:srgbClr val="252A73"/>
                </a:solidFill>
              </a:ln>
              <a:solidFill>
                <a:srgbClr val="FFFFFF"/>
              </a:solidFill>
              <a:effectLst/>
              <a:uLnTx/>
              <a:uFillTx/>
              <a:latin typeface="Futura Std Book"/>
              <a:sym typeface="Futura Std Book"/>
            </a:endParaRPr>
          </a:p>
        </p:txBody>
      </p:sp>
      <p:pic>
        <p:nvPicPr>
          <p:cNvPr id="904" name="Picture 99" descr="Picture 9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43543" y="4212878"/>
            <a:ext cx="776475" cy="342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906" name="Picture 101" descr="Picture 10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52215" y="3724852"/>
            <a:ext cx="599878" cy="39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07" name="Picture 102" descr="Picture 10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53686" y="3793847"/>
            <a:ext cx="1143937" cy="343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908" name="Picture 103" descr="Picture 10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041645" y="4322023"/>
            <a:ext cx="991662" cy="153213"/>
          </a:xfrm>
          <a:prstGeom prst="rect">
            <a:avLst/>
          </a:prstGeom>
          <a:ln w="12700">
            <a:miter lim="400000"/>
          </a:ln>
        </p:spPr>
      </p:pic>
      <p:sp>
        <p:nvSpPr>
          <p:cNvPr id="909" name="Rubrik 1"/>
          <p:cNvSpPr/>
          <p:nvPr/>
        </p:nvSpPr>
        <p:spPr>
          <a:xfrm>
            <a:off x="390160" y="1192179"/>
            <a:ext cx="8322643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ts val="277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200" b="1">
                <a:latin typeface="Futura Std Book"/>
                <a:ea typeface="Futura Std Book"/>
                <a:cs typeface="Futura Std Book"/>
                <a:sym typeface="Futura Std Book"/>
              </a:defRPr>
            </a:pPr>
            <a:r>
              <a: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sym typeface="Futura Std Book"/>
              </a:rPr>
              <a:t>Per capita, Stockholm is 2</a:t>
            </a:r>
            <a:r>
              <a:rPr kumimoji="0" sz="24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sym typeface="Futura Std Book"/>
              </a:rPr>
              <a:t>nd</a:t>
            </a:r>
            <a:r>
              <a: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sym typeface="Futura Std Book"/>
              </a:rPr>
              <a:t> in </a:t>
            </a:r>
            <a:br>
              <a: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sym typeface="Futura Std Book"/>
              </a:rPr>
            </a:br>
            <a:r>
              <a: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sym typeface="Futura Std Book"/>
              </a:rPr>
              <a:t>the world after Silicon Valley with </a:t>
            </a:r>
            <a:br>
              <a: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sym typeface="Futura Std Book"/>
              </a:rPr>
            </a:br>
            <a:r>
              <a: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Std Book"/>
                <a:sym typeface="Futura Std Book"/>
              </a:rPr>
              <a:t>the most Unicorns</a:t>
            </a:r>
          </a:p>
        </p:txBody>
      </p:sp>
      <p:cxnSp>
        <p:nvCxnSpPr>
          <p:cNvPr id="910" name="Straight Connector 8"/>
          <p:cNvCxnSpPr>
            <a:stCxn id="900" idx="0"/>
            <a:endCxn id="903" idx="0"/>
          </p:cNvCxnSpPr>
          <p:nvPr/>
        </p:nvCxnSpPr>
        <p:spPr>
          <a:xfrm>
            <a:off x="4576363" y="2490653"/>
            <a:ext cx="3575" cy="1160597"/>
          </a:xfrm>
          <a:prstGeom prst="straightConnector1">
            <a:avLst/>
          </a:prstGeom>
          <a:ln w="19050">
            <a:solidFill>
              <a:srgbClr val="00124D"/>
            </a:solidFill>
          </a:ln>
        </p:spPr>
      </p:cxnSp>
      <p:sp>
        <p:nvSpPr>
          <p:cNvPr id="911" name="Rectangle 83"/>
          <p:cNvSpPr/>
          <p:nvPr/>
        </p:nvSpPr>
        <p:spPr>
          <a:xfrm>
            <a:off x="2730500" y="3378200"/>
            <a:ext cx="3698875" cy="279402"/>
          </a:xfrm>
          <a:prstGeom prst="rect">
            <a:avLst/>
          </a:prstGeom>
          <a:solidFill>
            <a:srgbClr val="00124D"/>
          </a:solidFill>
          <a:ln w="19050">
            <a:solidFill>
              <a:srgbClr val="00124D"/>
            </a:solidFill>
          </a:ln>
        </p:spPr>
        <p:txBody>
          <a:bodyPr lIns="34289" rIns="34289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100">
                <a:ln w="9524">
                  <a:solidFill>
                    <a:srgbClr val="252A73"/>
                  </a:solidFill>
                </a:ln>
                <a:solidFill>
                  <a:srgbClr val="FFFFFF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pPr>
            <a:endParaRPr kumimoji="0" sz="1575" b="0" i="0" u="none" strike="noStrike" kern="1200" cap="none" spc="0" normalizeH="0" baseline="0" noProof="0">
              <a:ln w="9524">
                <a:solidFill>
                  <a:srgbClr val="252A73"/>
                </a:solidFill>
              </a:ln>
              <a:solidFill>
                <a:srgbClr val="FFFFFF"/>
              </a:solidFill>
              <a:effectLst/>
              <a:uLnTx/>
              <a:uFillTx/>
              <a:latin typeface="Futura Std Book"/>
              <a:sym typeface="Futura Std Book"/>
            </a:endParaRPr>
          </a:p>
        </p:txBody>
      </p:sp>
      <p:sp>
        <p:nvSpPr>
          <p:cNvPr id="912" name="Text Placeholder 3"/>
          <p:cNvSpPr/>
          <p:nvPr/>
        </p:nvSpPr>
        <p:spPr>
          <a:xfrm>
            <a:off x="2819476" y="3424239"/>
            <a:ext cx="3041575" cy="152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defTabSz="1219169">
              <a:lnSpc>
                <a:spcPct val="110000"/>
              </a:lnSpc>
              <a:spcBef>
                <a:spcPts val="2200"/>
              </a:spcBef>
              <a:defRPr sz="1200">
                <a:solidFill>
                  <a:srgbClr val="FFFFFF"/>
                </a:solidFill>
                <a:latin typeface="Futura Std Book"/>
                <a:ea typeface="Futura Std Book"/>
                <a:cs typeface="Futura Std Book"/>
                <a:sym typeface="Futura Std Book"/>
              </a:defRPr>
            </a:lvl1pPr>
          </a:lstStyle>
          <a:p>
            <a:pPr marL="0" marR="0" lvl="0" indent="0" algn="l" defTabSz="1219169" rtl="0" eaLnBrk="1" fontAlgn="base" latinLnBrk="0" hangingPunct="1">
              <a:lnSpc>
                <a:spcPct val="110000"/>
              </a:lnSpc>
              <a:spcBef>
                <a:spcPts val="2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Std Book"/>
                <a:sym typeface="Futura Std Book"/>
              </a:rPr>
              <a:t>Billion dollar+ software companies founded since 2003</a:t>
            </a:r>
          </a:p>
        </p:txBody>
      </p:sp>
      <p:pic>
        <p:nvPicPr>
          <p:cNvPr id="913" name="Bildobjekt 1" descr="Bildobjekt 1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348054" y="4208444"/>
            <a:ext cx="913247" cy="363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914" name="image21.png" descr="image21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20126" y="313580"/>
            <a:ext cx="1607062" cy="393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761" y="3826845"/>
            <a:ext cx="983329" cy="22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0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52532" y="1149046"/>
            <a:ext cx="3943218" cy="58247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v-SE" sz="1200" u="sng" dirty="0" smtClean="0">
                <a:solidFill>
                  <a:schemeClr val="accent2"/>
                </a:solidFill>
                <a:hlinkClick r:id="rId2"/>
              </a:rPr>
              <a:t/>
            </a:r>
            <a:br>
              <a:rPr lang="sv-SE" sz="1200" u="sng" dirty="0" smtClean="0">
                <a:solidFill>
                  <a:schemeClr val="accent2"/>
                </a:solidFill>
                <a:hlinkClick r:id="rId2"/>
              </a:rPr>
            </a:br>
            <a:r>
              <a:rPr lang="sv-SE" sz="1200" u="sng" dirty="0" smtClean="0">
                <a:solidFill>
                  <a:schemeClr val="accent2"/>
                </a:solidFill>
                <a:hlinkClick r:id="rId2"/>
              </a:rPr>
              <a:t/>
            </a:r>
            <a:br>
              <a:rPr lang="sv-SE" sz="1200" u="sng" dirty="0" smtClean="0">
                <a:solidFill>
                  <a:schemeClr val="accent2"/>
                </a:solidFill>
                <a:hlinkClick r:id="rId2"/>
              </a:rPr>
            </a:br>
            <a:r>
              <a:rPr lang="sv-SE" sz="1200" u="sng" dirty="0">
                <a:solidFill>
                  <a:schemeClr val="accent2"/>
                </a:solidFill>
                <a:hlinkClick r:id="rId2"/>
              </a:rPr>
              <a:t/>
            </a:r>
            <a:br>
              <a:rPr lang="sv-SE" sz="1200" u="sng" dirty="0">
                <a:solidFill>
                  <a:schemeClr val="accent2"/>
                </a:solidFill>
                <a:hlinkClick r:id="rId2"/>
              </a:rPr>
            </a:br>
            <a:r>
              <a:rPr lang="sv-SE" sz="1200" u="sng" dirty="0" smtClean="0">
                <a:solidFill>
                  <a:schemeClr val="accent2"/>
                </a:solidFill>
                <a:hlinkClick r:id="rId2"/>
              </a:rPr>
              <a:t/>
            </a:r>
            <a:br>
              <a:rPr lang="sv-SE" sz="1200" u="sng" dirty="0" smtClean="0">
                <a:solidFill>
                  <a:schemeClr val="accent2"/>
                </a:solidFill>
                <a:hlinkClick r:id="rId2"/>
              </a:rPr>
            </a:br>
            <a:endParaRPr lang="sv-S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329" y="166680"/>
            <a:ext cx="5195097" cy="485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433389" y="1627585"/>
            <a:ext cx="2709861" cy="2446734"/>
          </a:xfrm>
        </p:spPr>
        <p:txBody>
          <a:bodyPr/>
          <a:lstStyle/>
          <a:p>
            <a:endParaRPr lang="sv-SE" dirty="0" smtClean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4390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0755749"/>
              </p:ext>
            </p:extLst>
          </p:nvPr>
        </p:nvGraphicFramePr>
        <p:xfrm>
          <a:off x="720000" y="720000"/>
          <a:ext cx="792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9700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BR_PPT_Mall_16_9_150325">
  <a:themeElements>
    <a:clrScheme name="Anpassat 73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C40064"/>
      </a:accent1>
      <a:accent2>
        <a:srgbClr val="006EBF"/>
      </a:accent2>
      <a:accent3>
        <a:srgbClr val="00867F"/>
      </a:accent3>
      <a:accent4>
        <a:srgbClr val="DD4A2C"/>
      </a:accent4>
      <a:accent5>
        <a:srgbClr val="5D237D"/>
      </a:accent5>
      <a:accent6>
        <a:srgbClr val="E6E6E6"/>
      </a:accent6>
      <a:hlink>
        <a:srgbClr val="000000"/>
      </a:hlink>
      <a:folHlink>
        <a:srgbClr val="E6E6E6"/>
      </a:folHlink>
    </a:clrScheme>
    <a:fontScheme name="Anpassat 51">
      <a:majorFont>
        <a:latin typeface="Futura Std Book"/>
        <a:ea typeface=""/>
        <a:cs typeface=""/>
      </a:majorFont>
      <a:minorFont>
        <a:latin typeface="Futura Std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ts val="2400"/>
          </a:lnSpc>
          <a:defRPr sz="20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Stokab PPT-mall 16_9">
  <a:themeElements>
    <a:clrScheme name="Anpassat 3">
      <a:dk1>
        <a:sysClr val="windowText" lastClr="000000"/>
      </a:dk1>
      <a:lt1>
        <a:sysClr val="window" lastClr="FFFFFF"/>
      </a:lt1>
      <a:dk2>
        <a:srgbClr val="88898B"/>
      </a:dk2>
      <a:lt2>
        <a:srgbClr val="DADBDC"/>
      </a:lt2>
      <a:accent1>
        <a:srgbClr val="FEDF00"/>
      </a:accent1>
      <a:accent2>
        <a:srgbClr val="386742"/>
      </a:accent2>
      <a:accent3>
        <a:srgbClr val="EE5C2B"/>
      </a:accent3>
      <a:accent4>
        <a:srgbClr val="71567F"/>
      </a:accent4>
      <a:accent5>
        <a:srgbClr val="854337"/>
      </a:accent5>
      <a:accent6>
        <a:srgbClr val="2F517D"/>
      </a:accent6>
      <a:hlink>
        <a:srgbClr val="2F517E"/>
      </a:hlink>
      <a:folHlink>
        <a:srgbClr val="3E6AA4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BR_PPT_Mall_16_9_150325">
  <a:themeElements>
    <a:clrScheme name="Anpassat 73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C40064"/>
      </a:accent1>
      <a:accent2>
        <a:srgbClr val="006EBF"/>
      </a:accent2>
      <a:accent3>
        <a:srgbClr val="00867F"/>
      </a:accent3>
      <a:accent4>
        <a:srgbClr val="DD4A2C"/>
      </a:accent4>
      <a:accent5>
        <a:srgbClr val="5D237D"/>
      </a:accent5>
      <a:accent6>
        <a:srgbClr val="E6E6E6"/>
      </a:accent6>
      <a:hlink>
        <a:srgbClr val="000000"/>
      </a:hlink>
      <a:folHlink>
        <a:srgbClr val="E6E6E6"/>
      </a:folHlink>
    </a:clrScheme>
    <a:fontScheme name="Anpassat 51">
      <a:majorFont>
        <a:latin typeface="Futura Std Book"/>
        <a:ea typeface=""/>
        <a:cs typeface=""/>
      </a:majorFont>
      <a:minorFont>
        <a:latin typeface="Futura Std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ts val="2400"/>
          </a:lnSpc>
          <a:defRPr sz="2000" dirty="0" err="1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tockholm Business Region">
  <a:themeElements>
    <a:clrScheme name="SBR">
      <a:dk1>
        <a:sysClr val="windowText" lastClr="000000"/>
      </a:dk1>
      <a:lt1>
        <a:sysClr val="window" lastClr="FFFFFF"/>
      </a:lt1>
      <a:dk2>
        <a:srgbClr val="000000"/>
      </a:dk2>
      <a:lt2>
        <a:srgbClr val="E6E6E6"/>
      </a:lt2>
      <a:accent1>
        <a:srgbClr val="052364"/>
      </a:accent1>
      <a:accent2>
        <a:srgbClr val="C40064"/>
      </a:accent2>
      <a:accent3>
        <a:srgbClr val="006EBF"/>
      </a:accent3>
      <a:accent4>
        <a:srgbClr val="00867F"/>
      </a:accent4>
      <a:accent5>
        <a:srgbClr val="DD4A2C"/>
      </a:accent5>
      <a:accent6>
        <a:srgbClr val="5D237D"/>
      </a:accent6>
      <a:hlink>
        <a:srgbClr val="5F5F5F"/>
      </a:hlink>
      <a:folHlink>
        <a:srgbClr val="919191"/>
      </a:folHlink>
    </a:clrScheme>
    <a:fontScheme name="SBR New">
      <a:majorFont>
        <a:latin typeface="Futura Std Book"/>
        <a:ea typeface=""/>
        <a:cs typeface=""/>
      </a:majorFont>
      <a:minorFont>
        <a:latin typeface="Futura Std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smtClean="0">
            <a:latin typeface="+mj-lt"/>
          </a:defRPr>
        </a:defPPr>
      </a:lstStyle>
      <a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Light Pink">
      <a:srgbClr val="FEDEED"/>
    </a:custClr>
    <a:custClr name="Light Blue">
      <a:srgbClr val="D6EDFC"/>
    </a:custClr>
    <a:custClr name="Light Green">
      <a:srgbClr val="D5F7F4"/>
    </a:custClr>
    <a:custClr name="Light Orange">
      <a:srgbClr val="FFD7D2"/>
    </a:custClr>
    <a:custClr name="Light Purple">
      <a:srgbClr val="F1E6FC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Myndighetsutövning åtagande och måluppfyllelse_Stefan Frid" id="{39ADB3CA-B4F2-43DE-9AE7-53F1B1812D46}" vid="{DF3A24FB-18E7-4AAB-A67F-CC08D8A6352C}"/>
    </a:ext>
  </a:extLst>
</a:theme>
</file>

<file path=ppt/theme/theme6.xml><?xml version="1.0" encoding="utf-8"?>
<a:theme xmlns:a="http://schemas.openxmlformats.org/drawingml/2006/main" name="Sthlm Presentation">
  <a:themeElements>
    <a:clrScheme name="Stockholms stad">
      <a:dk1>
        <a:srgbClr val="000000"/>
      </a:dk1>
      <a:lt1>
        <a:srgbClr val="FFFFFF"/>
      </a:lt1>
      <a:dk2>
        <a:srgbClr val="C40064"/>
      </a:dk2>
      <a:lt2>
        <a:srgbClr val="FEDEED"/>
      </a:lt2>
      <a:accent1>
        <a:srgbClr val="00867F"/>
      </a:accent1>
      <a:accent2>
        <a:srgbClr val="D5F7F4"/>
      </a:accent2>
      <a:accent3>
        <a:srgbClr val="006EBF"/>
      </a:accent3>
      <a:accent4>
        <a:srgbClr val="DCD9D2"/>
      </a:accent4>
      <a:accent5>
        <a:srgbClr val="5D237D"/>
      </a:accent5>
      <a:accent6>
        <a:srgbClr val="F1E6FC"/>
      </a:accent6>
      <a:hlink>
        <a:srgbClr val="006EBF"/>
      </a:hlink>
      <a:folHlink>
        <a:srgbClr val="5D237D"/>
      </a:folHlink>
    </a:clrScheme>
    <a:fontScheme name="Stockholms sta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Stockholms stad Rosa">
      <a:srgbClr val="C40064"/>
    </a:custClr>
    <a:custClr name="Stockholms stad Ljusrosa">
      <a:srgbClr val="FEDEED"/>
    </a:custClr>
    <a:custClr name="Stockholms stad Grön">
      <a:srgbClr val="00867F"/>
    </a:custClr>
    <a:custClr name="Stockholms stad Ljusgrön">
      <a:srgbClr val="D5F7F4"/>
    </a:custClr>
    <a:custClr name="Stockholms stad Orange">
      <a:srgbClr val="DD4A2C"/>
    </a:custClr>
    <a:custClr name="Stockholms stad Ljusorange">
      <a:srgbClr val="FFD7D2"/>
    </a:custClr>
    <a:custClr name="Stockholms stad Blå">
      <a:srgbClr val="006EBF"/>
    </a:custClr>
    <a:custClr name="Stockholms stad Ljusblå">
      <a:srgbClr val="D6EDFC"/>
    </a:custClr>
    <a:custClr name="Stockholms stad Lila">
      <a:srgbClr val="5D237D"/>
    </a:custClr>
    <a:custClr name="Stockholms stad Ljuslila">
      <a:srgbClr val="F1E6FC"/>
    </a:custClr>
    <a:custClr name="Stockholms stad Gul">
      <a:srgbClr val="FCBF0A"/>
    </a:custClr>
    <a:custClr name="Stockholms stad Grå">
      <a:srgbClr val="DCD9D2"/>
    </a:custClr>
  </a:custClrLst>
  <a:extLst>
    <a:ext uri="{05A4C25C-085E-4340-85A3-A5531E510DB2}">
      <thm15:themeFamily xmlns:thm15="http://schemas.microsoft.com/office/thememl/2012/main" name="Sthlm Presentation.potx" id="{0DB55524-07EF-44C1-8747-CF1B5E5AC5B3}" vid="{A10E0A3B-2E4F-4225-A22C-A74EB0A09C12}"/>
    </a:ext>
  </a:extLst>
</a:theme>
</file>

<file path=ppt/theme/theme7.xml><?xml version="1.0" encoding="utf-8"?>
<a:theme xmlns:a="http://schemas.openxmlformats.org/drawingml/2006/main" name="2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Stockholms stad">
    <a:dk1>
      <a:srgbClr val="000000"/>
    </a:dk1>
    <a:lt1>
      <a:srgbClr val="FFFFFF"/>
    </a:lt1>
    <a:dk2>
      <a:srgbClr val="C40064"/>
    </a:dk2>
    <a:lt2>
      <a:srgbClr val="FEDEED"/>
    </a:lt2>
    <a:accent1>
      <a:srgbClr val="00867F"/>
    </a:accent1>
    <a:accent2>
      <a:srgbClr val="D5F7F4"/>
    </a:accent2>
    <a:accent3>
      <a:srgbClr val="006EBF"/>
    </a:accent3>
    <a:accent4>
      <a:srgbClr val="DCD9D2"/>
    </a:accent4>
    <a:accent5>
      <a:srgbClr val="5D237D"/>
    </a:accent5>
    <a:accent6>
      <a:srgbClr val="F1E6FC"/>
    </a:accent6>
    <a:hlink>
      <a:srgbClr val="006EBF"/>
    </a:hlink>
    <a:folHlink>
      <a:srgbClr val="5D237D"/>
    </a:folHlink>
  </a:clrScheme>
  <a:fontScheme name="Stockholms stad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Stockholm stad">
    <a:dk1>
      <a:sysClr val="windowText" lastClr="000000"/>
    </a:dk1>
    <a:lt1>
      <a:sysClr val="window" lastClr="FFFFFF"/>
    </a:lt1>
    <a:dk2>
      <a:srgbClr val="44546A"/>
    </a:dk2>
    <a:lt2>
      <a:srgbClr val="F5F3EE"/>
    </a:lt2>
    <a:accent1>
      <a:srgbClr val="C40064"/>
    </a:accent1>
    <a:accent2>
      <a:srgbClr val="FEDEED"/>
    </a:accent2>
    <a:accent3>
      <a:srgbClr val="F5F3EE"/>
    </a:accent3>
    <a:accent4>
      <a:srgbClr val="D6EDFC"/>
    </a:accent4>
    <a:accent5>
      <a:srgbClr val="006EBF"/>
    </a:accent5>
    <a:accent6>
      <a:srgbClr val="F1E6FC"/>
    </a:accent6>
    <a:hlink>
      <a:srgbClr val="5D237D"/>
    </a:hlink>
    <a:folHlink>
      <a:srgbClr val="FFD7D2"/>
    </a:folHlink>
  </a:clrScheme>
  <a:fontScheme name="Office-tema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-tema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CoS_PPT_Mall_16_9_Ny_150326</Template>
  <TotalTime>2556</TotalTime>
  <Words>634</Words>
  <Application>Microsoft Office PowerPoint</Application>
  <PresentationFormat>Bildspel på skärmen (16:9)</PresentationFormat>
  <Paragraphs>269</Paragraphs>
  <Slides>29</Slides>
  <Notes>19</Notes>
  <HiddenSlides>0</HiddenSlides>
  <MMClips>0</MMClips>
  <ScaleCrop>false</ScaleCrop>
  <HeadingPairs>
    <vt:vector size="6" baseType="variant">
      <vt:variant>
        <vt:lpstr>Använt teckensnitt</vt:lpstr>
      </vt:variant>
      <vt:variant>
        <vt:i4>13</vt:i4>
      </vt:variant>
      <vt:variant>
        <vt:lpstr>Tema</vt:lpstr>
      </vt:variant>
      <vt:variant>
        <vt:i4>7</vt:i4>
      </vt:variant>
      <vt:variant>
        <vt:lpstr>Bildrubriker</vt:lpstr>
      </vt:variant>
      <vt:variant>
        <vt:i4>29</vt:i4>
      </vt:variant>
    </vt:vector>
  </HeadingPairs>
  <TitlesOfParts>
    <vt:vector size="49" baseType="lpstr">
      <vt:lpstr>Arial</vt:lpstr>
      <vt:lpstr>Calibri</vt:lpstr>
      <vt:lpstr>Calibri Light</vt:lpstr>
      <vt:lpstr>Futura Book</vt:lpstr>
      <vt:lpstr>Futura std book</vt:lpstr>
      <vt:lpstr>Futura std book</vt:lpstr>
      <vt:lpstr>Futura T OT</vt:lpstr>
      <vt:lpstr>Garamond</vt:lpstr>
      <vt:lpstr>Helvetica</vt:lpstr>
      <vt:lpstr>Stockholm Type Bold</vt:lpstr>
      <vt:lpstr>Stockholm Type Display Bold</vt:lpstr>
      <vt:lpstr>Stockholm Type Regular</vt:lpstr>
      <vt:lpstr>Wingdings</vt:lpstr>
      <vt:lpstr>SBR_PPT_Mall_16_9_150325</vt:lpstr>
      <vt:lpstr>Stokab PPT-mall 16_9</vt:lpstr>
      <vt:lpstr>1_SBR_PPT_Mall_16_9_150325</vt:lpstr>
      <vt:lpstr>1_Office-tema</vt:lpstr>
      <vt:lpstr>Stockholm Business Region</vt:lpstr>
      <vt:lpstr>Sthlm Presentation</vt:lpstr>
      <vt:lpstr>2_Office-tema</vt:lpstr>
      <vt:lpstr> Stockholm stads arbete med näringslivsfrågor Staffan Ingvarsson, VD Stockholm Business Region</vt:lpstr>
      <vt:lpstr>PowerPoint-presentation</vt:lpstr>
      <vt:lpstr>Stockholm Business Alliance</vt:lpstr>
      <vt:lpstr>En stad med en mycket stark utgångspunkt</vt:lpstr>
      <vt:lpstr>Stockholm i ett globalt perspektiv</vt:lpstr>
      <vt:lpstr>PowerPoint-presentation</vt:lpstr>
      <vt:lpstr>PowerPoint-presentation</vt:lpstr>
      <vt:lpstr>    </vt:lpstr>
      <vt:lpstr>PowerPoint-presentation</vt:lpstr>
      <vt:lpstr>En stad med en ide för framtiden  </vt:lpstr>
      <vt:lpstr>PowerPoint-presentation</vt:lpstr>
      <vt:lpstr>Strategiska utmaningar för näringslivet   i Stockholmsregionen</vt:lpstr>
      <vt:lpstr>Strategiska utmaningar i hela regionen</vt:lpstr>
      <vt:lpstr>Strategiska utmaningar för delar av regionen</vt:lpstr>
      <vt:lpstr>Stockholms stad</vt:lpstr>
      <vt:lpstr>PowerPoint-presentation</vt:lpstr>
      <vt:lpstr>Kungsholmen</vt:lpstr>
      <vt:lpstr>PowerPoint-presentation</vt:lpstr>
      <vt:lpstr>PowerPoint-presentation</vt:lpstr>
      <vt:lpstr>Förändringsbehov i Stockholms stad</vt:lpstr>
      <vt:lpstr>Sveriges bästa företagsklimat 2025</vt:lpstr>
      <vt:lpstr>PowerPoint-presentation</vt:lpstr>
      <vt:lpstr>Kontraster </vt:lpstr>
      <vt:lpstr>PowerPoint-presentation</vt:lpstr>
      <vt:lpstr>Ambitioner och strategier för förändring</vt:lpstr>
      <vt:lpstr>PowerPoint-presentation</vt:lpstr>
      <vt:lpstr>Fokus stadens strategiska näringslivsarbete</vt:lpstr>
      <vt:lpstr>Näringslivspolicyns fyra fokusområden </vt:lpstr>
      <vt:lpstr>Sveriges bästa företagsklimat 2025</vt:lpstr>
    </vt:vector>
  </TitlesOfParts>
  <Company>Stockholms Stad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"Staffan Ingvarsson" &lt;staffan.ingvarsson@stadshuset.stockholm.se&gt;</dc:creator>
  <cp:lastModifiedBy>Staffan Ingvarsson</cp:lastModifiedBy>
  <cp:revision>200</cp:revision>
  <cp:lastPrinted>2018-02-13T13:53:28Z</cp:lastPrinted>
  <dcterms:created xsi:type="dcterms:W3CDTF">2017-12-19T17:29:29Z</dcterms:created>
  <dcterms:modified xsi:type="dcterms:W3CDTF">2019-10-31T12:28:00Z</dcterms:modified>
</cp:coreProperties>
</file>